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7497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8012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38501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63339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3651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7239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0391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49690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1633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07869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9647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379AB-6375-4A76-AE22-A5F567031216}" type="datetimeFigureOut">
              <a:rPr lang="pt-PT" smtClean="0"/>
              <a:t>13-02-2016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56FB3-5E91-4786-ADD9-55AD83D9A1A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48976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7772400" cy="1470025"/>
          </a:xfrm>
        </p:spPr>
        <p:txBody>
          <a:bodyPr>
            <a:normAutofit/>
          </a:bodyPr>
          <a:lstStyle/>
          <a:p>
            <a:r>
              <a:rPr lang="pt-PT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ADF Futsal</a:t>
            </a:r>
            <a:endParaRPr lang="pt-PT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32856"/>
            <a:ext cx="3960618" cy="4088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95536" y="5080279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Assignment done by: </a:t>
            </a:r>
          </a:p>
          <a:p>
            <a:r>
              <a:rPr lang="pt-PT" dirty="0" smtClean="0"/>
              <a:t>Jéssica Almeida </a:t>
            </a:r>
          </a:p>
          <a:p>
            <a:r>
              <a:rPr lang="pt-PT" dirty="0" smtClean="0"/>
              <a:t>11º CT3</a:t>
            </a:r>
            <a:endParaRPr lang="pt-PT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908" y="-5935"/>
            <a:ext cx="1835092" cy="177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449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07504" y="836712"/>
            <a:ext cx="8712968" cy="568863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Founded on April 23, </a:t>
            </a:r>
            <a:r>
              <a:rPr lang="en-US" dirty="0" smtClean="0"/>
              <a:t>1955; </a:t>
            </a:r>
            <a:r>
              <a:rPr lang="en-US" dirty="0"/>
              <a:t>AD Fundão was born from the fusion of Sporting, Benfica of Fundão and Hockey Club Fundão. However, futsal modality was only introduced in this association in 1997.</a:t>
            </a:r>
            <a:endParaRPr lang="en-US" dirty="0" smtClean="0"/>
          </a:p>
        </p:txBody>
      </p:sp>
      <p:sp>
        <p:nvSpPr>
          <p:cNvPr id="4" name="CaixaDeTexto 3"/>
          <p:cNvSpPr txBox="1"/>
          <p:nvPr/>
        </p:nvSpPr>
        <p:spPr>
          <a:xfrm>
            <a:off x="251520" y="188640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Team history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393286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1" y="0"/>
            <a:ext cx="913550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7584" y="24764"/>
            <a:ext cx="7272808" cy="764704"/>
          </a:xfrm>
        </p:spPr>
        <p:txBody>
          <a:bodyPr/>
          <a:lstStyle/>
          <a:p>
            <a:r>
              <a:rPr lang="pt-PT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futsal?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4298" y="692696"/>
            <a:ext cx="9099701" cy="6165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sz="4000" b="1" dirty="0">
                <a:solidFill>
                  <a:srgbClr val="990000"/>
                </a:solidFill>
              </a:rPr>
              <a:t> </a:t>
            </a:r>
          </a:p>
          <a:p>
            <a:pPr marL="0" indent="0">
              <a:buNone/>
            </a:pPr>
            <a:r>
              <a:rPr lang="en-US" sz="4000" b="1" dirty="0">
                <a:solidFill>
                  <a:srgbClr val="990000"/>
                </a:solidFill>
              </a:rPr>
              <a:t>Futsal is a sport played in teams of five players in a covered field. It demands a big </a:t>
            </a:r>
            <a:r>
              <a:rPr lang="en-US" sz="4000" b="1" dirty="0" smtClean="0">
                <a:solidFill>
                  <a:srgbClr val="990000"/>
                </a:solidFill>
              </a:rPr>
              <a:t>physical </a:t>
            </a:r>
            <a:r>
              <a:rPr lang="en-US" sz="4000" b="1" dirty="0">
                <a:solidFill>
                  <a:srgbClr val="990000"/>
                </a:solidFill>
              </a:rPr>
              <a:t>effort since there are no periods of time where a player isn’t running. This sport also demands a great capacity of focus because it is </a:t>
            </a:r>
            <a:r>
              <a:rPr lang="en-US" sz="4000" b="1" dirty="0" smtClean="0">
                <a:solidFill>
                  <a:srgbClr val="990000"/>
                </a:solidFill>
              </a:rPr>
              <a:t>practiced </a:t>
            </a:r>
            <a:r>
              <a:rPr lang="en-US" sz="4000" b="1" dirty="0">
                <a:solidFill>
                  <a:srgbClr val="990000"/>
                </a:solidFill>
              </a:rPr>
              <a:t>in a small area where one little mistake can be crucial to the entire game.</a:t>
            </a:r>
            <a:endParaRPr lang="pt-PT" sz="4000" b="1" dirty="0">
              <a:solidFill>
                <a:srgbClr val="990000"/>
              </a:solidFill>
            </a:endParaRPr>
          </a:p>
          <a:p>
            <a:pPr marL="0" indent="0">
              <a:buNone/>
            </a:pPr>
            <a:endParaRPr lang="pt-PT" dirty="0" smtClean="0"/>
          </a:p>
        </p:txBody>
      </p:sp>
    </p:spTree>
    <p:extLst>
      <p:ext uri="{BB962C8B-B14F-4D97-AF65-F5344CB8AC3E}">
        <p14:creationId xmlns:p14="http://schemas.microsoft.com/office/powerpoint/2010/main" val="1155902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Nowadays, </a:t>
            </a:r>
            <a:r>
              <a:rPr lang="en-US" dirty="0"/>
              <a:t>ADF is the most important team </a:t>
            </a:r>
            <a:r>
              <a:rPr lang="en-US" dirty="0" smtClean="0"/>
              <a:t>representing Beira </a:t>
            </a:r>
            <a:r>
              <a:rPr lang="en-US" dirty="0"/>
              <a:t>Interior in the national futsal championship.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This </a:t>
            </a:r>
            <a:r>
              <a:rPr lang="en-US" dirty="0"/>
              <a:t>is the result of the hard work and effort of all the directors, team players and other entities associated.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Inside </a:t>
            </a:r>
            <a:r>
              <a:rPr lang="en-US" dirty="0"/>
              <a:t>ADF five levels were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settled </a:t>
            </a:r>
            <a:r>
              <a:rPr lang="en-US" dirty="0"/>
              <a:t>to the present day.</a:t>
            </a:r>
          </a:p>
          <a:p>
            <a:pPr marL="0" indent="0">
              <a:buNone/>
            </a:pPr>
            <a:endParaRPr lang="pt-PT" dirty="0"/>
          </a:p>
        </p:txBody>
      </p:sp>
      <p:pic>
        <p:nvPicPr>
          <p:cNvPr id="2050" name="Picture 2" descr="C:\Users\Toshiba\Desktop\Capturar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30" b="92432" l="9442" r="89700">
                        <a14:foregroundMark x1="19742" y1="15676" x2="86266" y2="14054"/>
                        <a14:foregroundMark x1="14592" y1="28649" x2="85408" y2="28108"/>
                        <a14:foregroundMark x1="19313" y1="30811" x2="74678" y2="33514"/>
                        <a14:foregroundMark x1="10300" y1="42162" x2="85408" y2="43784"/>
                        <a14:foregroundMark x1="9871" y1="56757" x2="85408" y2="55676"/>
                        <a14:foregroundMark x1="9871" y1="72432" x2="84979" y2="68649"/>
                        <a14:foregroundMark x1="34335" y1="72432" x2="60515" y2="74054"/>
                        <a14:foregroundMark x1="12446" y1="88108" x2="85837" y2="82703"/>
                        <a14:backgroundMark x1="15880" y1="22162" x2="21459" y2="22703"/>
                        <a14:backgroundMark x1="11159" y1="22703" x2="45494" y2="22703"/>
                        <a14:backgroundMark x1="60515" y1="22162" x2="85837" y2="22703"/>
                        <a14:backgroundMark x1="11159" y1="35676" x2="84979" y2="36757"/>
                        <a14:backgroundMark x1="10300" y1="51351" x2="86695" y2="49730"/>
                        <a14:backgroundMark x1="9871" y1="63784" x2="86695" y2="63784"/>
                        <a14:backgroundMark x1="16309" y1="79459" x2="89270" y2="77838"/>
                        <a14:backgroundMark x1="12446" y1="28108" x2="84549" y2="30811"/>
                        <a14:backgroundMark x1="11159" y1="30811" x2="88412" y2="28108"/>
                        <a14:backgroundMark x1="36481" y1="25946" x2="78970" y2="25946"/>
                        <a14:backgroundMark x1="21030" y1="32432" x2="72961" y2="329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61048"/>
            <a:ext cx="3528392" cy="2801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5868144" y="4509120"/>
            <a:ext cx="2736304" cy="360040"/>
          </a:xfrm>
          <a:prstGeom prst="rect">
            <a:avLst/>
          </a:prstGeom>
          <a:solidFill>
            <a:srgbClr val="990000"/>
          </a:solidFill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91205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-243408"/>
            <a:ext cx="8229600" cy="1143000"/>
          </a:xfrm>
        </p:spPr>
        <p:txBody>
          <a:bodyPr/>
          <a:lstStyle/>
          <a:p>
            <a:r>
              <a:rPr lang="en-US" dirty="0" smtClean="0"/>
              <a:t>The Rising of ADF</a:t>
            </a:r>
            <a:endParaRPr lang="en-US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0" y="623086"/>
            <a:ext cx="9144000" cy="4525963"/>
          </a:xfrm>
        </p:spPr>
        <p:txBody>
          <a:bodyPr/>
          <a:lstStyle/>
          <a:p>
            <a:r>
              <a:rPr lang="en-US" dirty="0"/>
              <a:t>The futsal team has been evolving and winning </a:t>
            </a:r>
            <a:r>
              <a:rPr lang="en-US"/>
              <a:t>plenty </a:t>
            </a:r>
            <a:r>
              <a:rPr lang="en-US" smtClean="0"/>
              <a:t>of supporters </a:t>
            </a:r>
            <a:r>
              <a:rPr lang="en-US" dirty="0"/>
              <a:t>and favoritism through the years. In 2013/2014 the team won the Portugal cup. A big accomplishment for ADF and a motive </a:t>
            </a:r>
            <a:r>
              <a:rPr lang="en-US" dirty="0" smtClean="0"/>
              <a:t>for </a:t>
            </a:r>
            <a:r>
              <a:rPr lang="en-US" dirty="0"/>
              <a:t>everyone in </a:t>
            </a:r>
            <a:r>
              <a:rPr lang="en-US" dirty="0" smtClean="0"/>
              <a:t>Fundão to be extremely proud.</a:t>
            </a:r>
            <a:endParaRPr lang="pt-P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758" y="3284984"/>
            <a:ext cx="4709912" cy="315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5193"/>
            <a:ext cx="4709912" cy="315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8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143000"/>
          </a:xfrm>
        </p:spPr>
        <p:txBody>
          <a:bodyPr/>
          <a:lstStyle/>
          <a:p>
            <a:r>
              <a:rPr lang="en-US" dirty="0" smtClean="0"/>
              <a:t>Pictures of the team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39820"/>
            <a:ext cx="4469507" cy="2983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3658" y="939820"/>
            <a:ext cx="3530743" cy="531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221088"/>
            <a:ext cx="3365377" cy="2369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738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75"/>
          <a:stretch/>
        </p:blipFill>
        <p:spPr bwMode="auto">
          <a:xfrm>
            <a:off x="66360" y="4373358"/>
            <a:ext cx="4283968" cy="2271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71" y="3304875"/>
            <a:ext cx="4725353" cy="334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s://scontent-mad1-1.xx.fbcdn.net/hphotos-xaf1/v/t1.0-9/11210416_10202792226566051_4154746601086807553_n.jpg?oh=48687b76f268d0fde29141829b5a2b76&amp;oe=573675E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472" y="5083"/>
            <a:ext cx="4752528" cy="31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683568" y="1249044"/>
            <a:ext cx="28803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ADF  fans that offer their support and motivation to the futsal team.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0681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-315416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Video about the victory of the Portugal Cup</a:t>
            </a:r>
            <a:endParaRPr lang="en-US" sz="3200" dirty="0"/>
          </a:p>
        </p:txBody>
      </p:sp>
      <p:pic>
        <p:nvPicPr>
          <p:cNvPr id="4" name="Vamos Fazer História Outra Vez! A.D. Fundão!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548680"/>
            <a:ext cx="9144000" cy="6309320"/>
          </a:xfrm>
        </p:spPr>
      </p:pic>
    </p:spTree>
    <p:extLst>
      <p:ext uri="{BB962C8B-B14F-4D97-AF65-F5344CB8AC3E}">
        <p14:creationId xmlns:p14="http://schemas.microsoft.com/office/powerpoint/2010/main" val="130202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P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076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Colmo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176</Words>
  <Application>Microsoft Office PowerPoint</Application>
  <PresentationFormat>Apresentação no Ecrã (4:3)</PresentationFormat>
  <Paragraphs>20</Paragraphs>
  <Slides>9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0" baseType="lpstr">
      <vt:lpstr>Tema do Office</vt:lpstr>
      <vt:lpstr>ADF Futsal</vt:lpstr>
      <vt:lpstr>Apresentação do PowerPoint</vt:lpstr>
      <vt:lpstr>What is futsal?</vt:lpstr>
      <vt:lpstr>Apresentação do PowerPoint</vt:lpstr>
      <vt:lpstr>The Rising of ADF</vt:lpstr>
      <vt:lpstr>Pictures of the team</vt:lpstr>
      <vt:lpstr>Apresentação do PowerPoint</vt:lpstr>
      <vt:lpstr>Video about the victory of the Portugal Cup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ADF Futsal</dc:title>
  <dc:creator>Toshiba</dc:creator>
  <cp:lastModifiedBy>Toshiba</cp:lastModifiedBy>
  <cp:revision>28</cp:revision>
  <dcterms:created xsi:type="dcterms:W3CDTF">2016-01-29T08:46:51Z</dcterms:created>
  <dcterms:modified xsi:type="dcterms:W3CDTF">2016-02-13T18:56:12Z</dcterms:modified>
</cp:coreProperties>
</file>