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9" d="100"/>
          <a:sy n="79" d="100"/>
        </p:scale>
        <p:origin x="-162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PT" smtClean="0"/>
              <a:t>Faça clique para editar o estilo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7F1BB-9C05-4AC5-B20A-3554A0B93C05}" type="datetimeFigureOut">
              <a:rPr lang="pt-PT" smtClean="0"/>
              <a:pPr/>
              <a:t>13-02-2016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FD42CE65-EB72-4FC6-AEF9-C3DFE72F8002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17974357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tografia Panorâmica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PT" smtClean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7F1BB-9C05-4AC5-B20A-3554A0B93C05}" type="datetimeFigureOut">
              <a:rPr lang="pt-PT" smtClean="0"/>
              <a:pPr/>
              <a:t>13-02-2016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FD42CE65-EB72-4FC6-AEF9-C3DFE72F8002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35275006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e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7F1BB-9C05-4AC5-B20A-3554A0B93C05}" type="datetimeFigureOut">
              <a:rPr lang="pt-PT" smtClean="0"/>
              <a:pPr/>
              <a:t>13-02-2016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FD42CE65-EB72-4FC6-AEF9-C3DFE72F8002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38548225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çã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7F1BB-9C05-4AC5-B20A-3554A0B93C05}" type="datetimeFigureOut">
              <a:rPr lang="pt-PT" smtClean="0"/>
              <a:pPr/>
              <a:t>13-02-2016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FD42CE65-EB72-4FC6-AEF9-C3DFE72F8002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9202620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ão de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7F1BB-9C05-4AC5-B20A-3554A0B93C05}" type="datetimeFigureOut">
              <a:rPr lang="pt-PT" smtClean="0"/>
              <a:pPr/>
              <a:t>13-02-2016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FD42CE65-EB72-4FC6-AEF9-C3DFE72F8002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28998988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7F1BB-9C05-4AC5-B20A-3554A0B93C05}" type="datetimeFigureOut">
              <a:rPr lang="pt-PT" smtClean="0"/>
              <a:pPr/>
              <a:t>13-02-2016</a:t>
            </a:fld>
            <a:endParaRPr lang="pt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2CE65-EB72-4FC6-AEF9-C3DFE72F8002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30709439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na de 3 Image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PT" smtClean="0"/>
              <a:t>Clique no ícone para adicionar uma imagem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PT" smtClean="0"/>
              <a:t>Clique no ícone para adicionar uma imagem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PT" smtClean="0"/>
              <a:t>Clique no ícone para adicionar uma imagem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7F1BB-9C05-4AC5-B20A-3554A0B93C05}" type="datetimeFigureOut">
              <a:rPr lang="pt-PT" smtClean="0"/>
              <a:pPr/>
              <a:t>13-02-2016</a:t>
            </a:fld>
            <a:endParaRPr lang="pt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2CE65-EB72-4FC6-AEF9-C3DFE72F8002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2089985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7F1BB-9C05-4AC5-B20A-3554A0B93C05}" type="datetimeFigureOut">
              <a:rPr lang="pt-PT" smtClean="0"/>
              <a:pPr/>
              <a:t>13-02-2016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2CE65-EB72-4FC6-AEF9-C3DFE72F8002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30535430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9B67F1BB-9C05-4AC5-B20A-3554A0B93C05}" type="datetimeFigureOut">
              <a:rPr lang="pt-PT" smtClean="0"/>
              <a:pPr/>
              <a:t>13-02-2016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FD42CE65-EB72-4FC6-AEF9-C3DFE72F8002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36811407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7F1BB-9C05-4AC5-B20A-3554A0B93C05}" type="datetimeFigureOut">
              <a:rPr lang="pt-PT" smtClean="0"/>
              <a:pPr/>
              <a:t>13-02-2016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2CE65-EB72-4FC6-AEF9-C3DFE72F8002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37818970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7F1BB-9C05-4AC5-B20A-3554A0B93C05}" type="datetimeFigureOut">
              <a:rPr lang="pt-PT" smtClean="0"/>
              <a:pPr/>
              <a:t>13-02-2016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FD42CE65-EB72-4FC6-AEF9-C3DFE72F8002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2883689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7F1BB-9C05-4AC5-B20A-3554A0B93C05}" type="datetimeFigureOut">
              <a:rPr lang="pt-PT" smtClean="0"/>
              <a:pPr/>
              <a:t>13-02-2016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2CE65-EB72-4FC6-AEF9-C3DFE72F8002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12630882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7F1BB-9C05-4AC5-B20A-3554A0B93C05}" type="datetimeFigureOut">
              <a:rPr lang="pt-PT" smtClean="0"/>
              <a:pPr/>
              <a:t>13-02-2016</a:t>
            </a:fld>
            <a:endParaRPr lang="pt-P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2CE65-EB72-4FC6-AEF9-C3DFE72F8002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31152157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7F1BB-9C05-4AC5-B20A-3554A0B93C05}" type="datetimeFigureOut">
              <a:rPr lang="pt-PT" smtClean="0"/>
              <a:pPr/>
              <a:t>13-02-2016</a:t>
            </a:fld>
            <a:endParaRPr lang="pt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2CE65-EB72-4FC6-AEF9-C3DFE72F8002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2219619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7F1BB-9C05-4AC5-B20A-3554A0B93C05}" type="datetimeFigureOut">
              <a:rPr lang="pt-PT" smtClean="0"/>
              <a:pPr/>
              <a:t>13-02-2016</a:t>
            </a:fld>
            <a:endParaRPr lang="pt-P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2CE65-EB72-4FC6-AEF9-C3DFE72F8002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22534252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7F1BB-9C05-4AC5-B20A-3554A0B93C05}" type="datetimeFigureOut">
              <a:rPr lang="pt-PT" smtClean="0"/>
              <a:pPr/>
              <a:t>13-02-2016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2CE65-EB72-4FC6-AEF9-C3DFE72F8002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30160160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PT" smtClean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7F1BB-9C05-4AC5-B20A-3554A0B93C05}" type="datetimeFigureOut">
              <a:rPr lang="pt-PT" smtClean="0"/>
              <a:pPr/>
              <a:t>13-02-2016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2CE65-EB72-4FC6-AEF9-C3DFE72F8002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36791301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 cstate="print">
            <a:alphaModFix amt="1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7F1BB-9C05-4AC5-B20A-3554A0B93C05}" type="datetimeFigureOut">
              <a:rPr lang="pt-PT" smtClean="0"/>
              <a:pPr/>
              <a:t>13-02-2016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42CE65-EB72-4FC6-AEF9-C3DFE72F8002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419992640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PT" dirty="0" smtClean="0"/>
              <a:t>ABOUT</a:t>
            </a:r>
            <a:r>
              <a:rPr lang="pt-PT" dirty="0" smtClean="0"/>
              <a:t/>
            </a:r>
            <a:br>
              <a:rPr lang="pt-PT" dirty="0" smtClean="0"/>
            </a:br>
            <a:r>
              <a:rPr lang="pt-PT" dirty="0" smtClean="0"/>
              <a:t>DULCE </a:t>
            </a:r>
            <a:r>
              <a:rPr lang="pt-PT" dirty="0"/>
              <a:t>FÉLIX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0" y="6362163"/>
            <a:ext cx="45719" cy="360610"/>
          </a:xfrm>
        </p:spPr>
        <p:txBody>
          <a:bodyPr>
            <a:normAutofit lnSpcReduction="10000"/>
          </a:bodyPr>
          <a:lstStyle/>
          <a:p>
            <a:endParaRPr lang="pt-PT" dirty="0"/>
          </a:p>
        </p:txBody>
      </p:sp>
      <p:sp>
        <p:nvSpPr>
          <p:cNvPr id="4" name="CaixaDeTexto 3"/>
          <p:cNvSpPr txBox="1"/>
          <p:nvPr/>
        </p:nvSpPr>
        <p:spPr>
          <a:xfrm>
            <a:off x="128789" y="4971245"/>
            <a:ext cx="26530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/>
              <a:t>MADE BY:</a:t>
            </a:r>
          </a:p>
          <a:p>
            <a:r>
              <a:rPr lang="pt-PT" dirty="0" smtClean="0"/>
              <a:t>Ana Silva </a:t>
            </a:r>
            <a:r>
              <a:rPr lang="pt-PT" dirty="0" err="1" smtClean="0"/>
              <a:t>nr</a:t>
            </a:r>
            <a:r>
              <a:rPr lang="pt-PT" dirty="0" smtClean="0"/>
              <a:t>. 2</a:t>
            </a:r>
          </a:p>
          <a:p>
            <a:r>
              <a:rPr lang="pt-PT" dirty="0" smtClean="0"/>
              <a:t>Beatriz Martina </a:t>
            </a:r>
            <a:r>
              <a:rPr lang="pt-PT" dirty="0" err="1" smtClean="0"/>
              <a:t>nr</a:t>
            </a:r>
            <a:r>
              <a:rPr lang="pt-PT" dirty="0" smtClean="0"/>
              <a:t>. 4</a:t>
            </a:r>
          </a:p>
          <a:p>
            <a:r>
              <a:rPr lang="pt-PT" dirty="0" smtClean="0"/>
              <a:t>Maria Gonçalves </a:t>
            </a:r>
            <a:r>
              <a:rPr lang="pt-PT" dirty="0" err="1" smtClean="0"/>
              <a:t>nr</a:t>
            </a:r>
            <a:r>
              <a:rPr lang="pt-PT" dirty="0" smtClean="0"/>
              <a:t>. 17</a:t>
            </a:r>
            <a:endParaRPr lang="pt-PT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6155844"/>
            <a:ext cx="2458173" cy="702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89167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BIO INFO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PT" dirty="0" smtClean="0"/>
              <a:t>FULL NAME: Ana </a:t>
            </a:r>
            <a:r>
              <a:rPr lang="pt-PT" dirty="0"/>
              <a:t>Dulce Félix</a:t>
            </a:r>
          </a:p>
          <a:p>
            <a:r>
              <a:rPr lang="pt-PT" dirty="0" smtClean="0"/>
              <a:t>BIRTHDAY: 23rd </a:t>
            </a:r>
            <a:r>
              <a:rPr lang="pt-PT" dirty="0" err="1" smtClean="0"/>
              <a:t>October</a:t>
            </a:r>
            <a:r>
              <a:rPr lang="pt-PT" dirty="0" smtClean="0"/>
              <a:t> </a:t>
            </a:r>
            <a:r>
              <a:rPr lang="pt-PT" dirty="0"/>
              <a:t>1982</a:t>
            </a:r>
          </a:p>
          <a:p>
            <a:r>
              <a:rPr lang="pt-PT" dirty="0" smtClean="0"/>
              <a:t>SPORTS ARRANGEMENTS: 1000 METRES</a:t>
            </a:r>
            <a:endParaRPr lang="pt-PT" dirty="0"/>
          </a:p>
          <a:p>
            <a:pPr marL="0" indent="0">
              <a:buNone/>
            </a:pPr>
            <a:r>
              <a:rPr lang="pt-PT" dirty="0"/>
              <a:t>                           	</a:t>
            </a:r>
            <a:r>
              <a:rPr lang="pt-PT" dirty="0" smtClean="0"/>
              <a:t>	 MARATHON</a:t>
            </a:r>
          </a:p>
          <a:p>
            <a:pPr marL="0" indent="0">
              <a:buNone/>
            </a:pPr>
            <a:r>
              <a:rPr lang="pt-PT" dirty="0" smtClean="0"/>
              <a:t>                           		 CROSS COUNTRY RUNNING</a:t>
            </a:r>
            <a:endParaRPr lang="pt-PT" dirty="0"/>
          </a:p>
          <a:p>
            <a:endParaRPr lang="pt-PT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694518" y="2605815"/>
            <a:ext cx="2097206" cy="2615411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4123" y="6129995"/>
            <a:ext cx="2162855" cy="617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21106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CAREER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572744" y="2172727"/>
            <a:ext cx="9613861" cy="3599316"/>
          </a:xfrm>
        </p:spPr>
        <p:txBody>
          <a:bodyPr/>
          <a:lstStyle/>
          <a:p>
            <a:pPr marL="0" indent="0">
              <a:buNone/>
            </a:pPr>
            <a:r>
              <a:rPr lang="pt-PT" dirty="0" smtClean="0"/>
              <a:t>WHERE IT ALL BEGAN:</a:t>
            </a:r>
            <a:endParaRPr lang="pt-PT" dirty="0"/>
          </a:p>
          <a:p>
            <a:r>
              <a:rPr lang="pt-PT" dirty="0" err="1" smtClean="0"/>
              <a:t>Only</a:t>
            </a:r>
            <a:r>
              <a:rPr lang="pt-PT" dirty="0" smtClean="0"/>
              <a:t> </a:t>
            </a:r>
            <a:r>
              <a:rPr lang="pt-PT" dirty="0" err="1" smtClean="0"/>
              <a:t>being</a:t>
            </a:r>
            <a:r>
              <a:rPr lang="pt-PT" dirty="0" smtClean="0"/>
              <a:t> 12 </a:t>
            </a:r>
            <a:r>
              <a:rPr lang="pt-PT" dirty="0" err="1" smtClean="0"/>
              <a:t>years</a:t>
            </a:r>
            <a:r>
              <a:rPr lang="pt-PT" dirty="0" smtClean="0"/>
              <a:t> </a:t>
            </a:r>
            <a:r>
              <a:rPr lang="pt-PT" dirty="0" err="1" smtClean="0"/>
              <a:t>old</a:t>
            </a:r>
            <a:r>
              <a:rPr lang="pt-PT" dirty="0" smtClean="0"/>
              <a:t> in a local club</a:t>
            </a:r>
          </a:p>
          <a:p>
            <a:pPr marL="0" indent="0">
              <a:buNone/>
            </a:pPr>
            <a:endParaRPr lang="pt-PT" dirty="0" smtClean="0"/>
          </a:p>
          <a:p>
            <a:r>
              <a:rPr lang="pt-PT" dirty="0" smtClean="0"/>
              <a:t>IN </a:t>
            </a:r>
            <a:r>
              <a:rPr lang="pt-PT" dirty="0"/>
              <a:t>1999:</a:t>
            </a:r>
          </a:p>
          <a:p>
            <a:pPr algn="just"/>
            <a:r>
              <a:rPr lang="pt-PT" dirty="0" err="1" smtClean="0"/>
              <a:t>She</a:t>
            </a:r>
            <a:r>
              <a:rPr lang="pt-PT" dirty="0" smtClean="0"/>
              <a:t> </a:t>
            </a:r>
            <a:r>
              <a:rPr lang="pt-PT" dirty="0" err="1" smtClean="0"/>
              <a:t>was</a:t>
            </a:r>
            <a:r>
              <a:rPr lang="pt-PT" dirty="0" smtClean="0"/>
              <a:t> </a:t>
            </a:r>
            <a:r>
              <a:rPr lang="pt-PT" dirty="0" err="1" smtClean="0"/>
              <a:t>transferred</a:t>
            </a:r>
            <a:r>
              <a:rPr lang="pt-PT" dirty="0" smtClean="0"/>
              <a:t> to Vizela – </a:t>
            </a:r>
            <a:r>
              <a:rPr lang="pt-PT" dirty="0" err="1" smtClean="0"/>
              <a:t>where</a:t>
            </a:r>
            <a:r>
              <a:rPr lang="pt-PT" dirty="0" smtClean="0"/>
              <a:t> </a:t>
            </a:r>
            <a:r>
              <a:rPr lang="pt-PT" dirty="0" err="1" smtClean="0"/>
              <a:t>she</a:t>
            </a:r>
            <a:r>
              <a:rPr lang="pt-PT" dirty="0"/>
              <a:t> </a:t>
            </a:r>
            <a:r>
              <a:rPr lang="pt-PT" dirty="0" err="1" smtClean="0"/>
              <a:t>had</a:t>
            </a:r>
            <a:r>
              <a:rPr lang="pt-PT" dirty="0" smtClean="0"/>
              <a:t> to </a:t>
            </a:r>
            <a:r>
              <a:rPr lang="pt-PT" dirty="0" err="1" smtClean="0"/>
              <a:t>work</a:t>
            </a:r>
            <a:r>
              <a:rPr lang="pt-PT" dirty="0" smtClean="0"/>
              <a:t> </a:t>
            </a:r>
            <a:r>
              <a:rPr lang="pt-PT" dirty="0" err="1" smtClean="0"/>
              <a:t>besides</a:t>
            </a:r>
            <a:r>
              <a:rPr lang="pt-PT" dirty="0" smtClean="0"/>
              <a:t> </a:t>
            </a:r>
            <a:r>
              <a:rPr lang="pt-PT" dirty="0" err="1" smtClean="0"/>
              <a:t>doing</a:t>
            </a:r>
            <a:r>
              <a:rPr lang="pt-PT" dirty="0" smtClean="0"/>
              <a:t> sports</a:t>
            </a:r>
          </a:p>
          <a:p>
            <a:pPr marL="0" indent="0">
              <a:buNone/>
            </a:pPr>
            <a:r>
              <a:rPr lang="pt-PT" dirty="0"/>
              <a:t> </a:t>
            </a:r>
            <a:r>
              <a:rPr lang="pt-PT" dirty="0" smtClean="0"/>
              <a:t>                          </a:t>
            </a:r>
            <a:r>
              <a:rPr lang="pt-PT" dirty="0" err="1" smtClean="0"/>
              <a:t>That</a:t>
            </a:r>
            <a:r>
              <a:rPr lang="pt-PT" dirty="0" smtClean="0"/>
              <a:t>, </a:t>
            </a:r>
            <a:r>
              <a:rPr lang="pt-PT" dirty="0" err="1" smtClean="0"/>
              <a:t>eventually</a:t>
            </a:r>
            <a:r>
              <a:rPr lang="pt-PT" dirty="0" smtClean="0"/>
              <a:t>, </a:t>
            </a:r>
            <a:r>
              <a:rPr lang="pt-PT" dirty="0" err="1" smtClean="0"/>
              <a:t>became</a:t>
            </a:r>
            <a:r>
              <a:rPr lang="pt-PT" dirty="0" smtClean="0"/>
              <a:t> </a:t>
            </a:r>
            <a:r>
              <a:rPr lang="pt-PT" dirty="0" err="1" smtClean="0"/>
              <a:t>harmfull</a:t>
            </a:r>
            <a:r>
              <a:rPr lang="pt-PT" dirty="0" smtClean="0"/>
              <a:t> for </a:t>
            </a:r>
            <a:r>
              <a:rPr lang="pt-PT" dirty="0" err="1" smtClean="0"/>
              <a:t>her</a:t>
            </a:r>
            <a:r>
              <a:rPr lang="pt-PT" dirty="0" smtClean="0"/>
              <a:t> </a:t>
            </a:r>
            <a:r>
              <a:rPr lang="pt-PT" dirty="0" err="1" smtClean="0"/>
              <a:t>results</a:t>
            </a:r>
            <a:r>
              <a:rPr lang="pt-PT" dirty="0" smtClean="0"/>
              <a:t>.</a:t>
            </a:r>
            <a:endParaRPr lang="pt-PT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83227" y="3328443"/>
            <a:ext cx="1066892" cy="1767993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37144" y="4611673"/>
            <a:ext cx="609467" cy="484763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2607" y="6110605"/>
            <a:ext cx="2298621" cy="656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82748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CAREER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84485" y="2465697"/>
            <a:ext cx="8436785" cy="347049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pt-PT" dirty="0" smtClean="0"/>
              <a:t>IN 2007:</a:t>
            </a:r>
            <a:endParaRPr lang="pt-PT" dirty="0"/>
          </a:p>
          <a:p>
            <a:pPr algn="just"/>
            <a:r>
              <a:rPr lang="pt-PT" dirty="0" err="1" smtClean="0"/>
              <a:t>She</a:t>
            </a:r>
            <a:r>
              <a:rPr lang="pt-PT" dirty="0" smtClean="0"/>
              <a:t> </a:t>
            </a:r>
            <a:r>
              <a:rPr lang="pt-PT" dirty="0" err="1" smtClean="0"/>
              <a:t>went</a:t>
            </a:r>
            <a:r>
              <a:rPr lang="pt-PT" dirty="0" smtClean="0"/>
              <a:t> to “Sporting </a:t>
            </a:r>
            <a:r>
              <a:rPr lang="pt-PT" dirty="0"/>
              <a:t>de </a:t>
            </a:r>
            <a:r>
              <a:rPr lang="pt-PT" dirty="0" smtClean="0"/>
              <a:t>Braga” </a:t>
            </a:r>
            <a:endParaRPr lang="pt-PT" dirty="0"/>
          </a:p>
          <a:p>
            <a:pPr algn="just"/>
            <a:r>
              <a:rPr lang="pt-PT" dirty="0" err="1" smtClean="0"/>
              <a:t>She</a:t>
            </a:r>
            <a:r>
              <a:rPr lang="pt-PT" dirty="0" smtClean="0"/>
              <a:t> </a:t>
            </a:r>
            <a:r>
              <a:rPr lang="pt-PT" dirty="0" err="1" smtClean="0"/>
              <a:t>decided</a:t>
            </a:r>
            <a:r>
              <a:rPr lang="pt-PT" dirty="0" smtClean="0"/>
              <a:t> to </a:t>
            </a:r>
            <a:r>
              <a:rPr lang="pt-PT" dirty="0" err="1" smtClean="0"/>
              <a:t>only</a:t>
            </a:r>
            <a:r>
              <a:rPr lang="pt-PT" dirty="0" smtClean="0"/>
              <a:t> </a:t>
            </a:r>
            <a:r>
              <a:rPr lang="pt-PT" dirty="0" err="1" smtClean="0"/>
              <a:t>dedicate</a:t>
            </a:r>
            <a:r>
              <a:rPr lang="pt-PT" dirty="0" smtClean="0"/>
              <a:t> </a:t>
            </a:r>
            <a:r>
              <a:rPr lang="pt-PT" dirty="0" err="1" smtClean="0"/>
              <a:t>herself</a:t>
            </a:r>
            <a:r>
              <a:rPr lang="pt-PT" dirty="0" smtClean="0"/>
              <a:t> to sport </a:t>
            </a:r>
            <a:r>
              <a:rPr lang="pt-PT" dirty="0" err="1" smtClean="0"/>
              <a:t>due</a:t>
            </a:r>
            <a:r>
              <a:rPr lang="pt-PT" dirty="0" smtClean="0"/>
              <a:t> to </a:t>
            </a:r>
            <a:r>
              <a:rPr lang="pt-PT" dirty="0" err="1" smtClean="0"/>
              <a:t>bad</a:t>
            </a:r>
            <a:r>
              <a:rPr lang="pt-PT" dirty="0" smtClean="0"/>
              <a:t> </a:t>
            </a:r>
            <a:r>
              <a:rPr lang="pt-PT" dirty="0" err="1" smtClean="0"/>
              <a:t>results</a:t>
            </a:r>
            <a:r>
              <a:rPr lang="pt-PT" dirty="0" smtClean="0"/>
              <a:t>.</a:t>
            </a:r>
          </a:p>
          <a:p>
            <a:pPr marL="0" indent="0" algn="just">
              <a:buNone/>
            </a:pPr>
            <a:r>
              <a:rPr lang="pt-PT" dirty="0" smtClean="0"/>
              <a:t> </a:t>
            </a:r>
          </a:p>
          <a:p>
            <a:pPr algn="just"/>
            <a:r>
              <a:rPr lang="pt-PT" dirty="0" smtClean="0"/>
              <a:t>IN </a:t>
            </a:r>
            <a:r>
              <a:rPr lang="pt-PT" dirty="0"/>
              <a:t>2013:</a:t>
            </a:r>
          </a:p>
          <a:p>
            <a:pPr algn="just"/>
            <a:r>
              <a:rPr lang="pt-PT" dirty="0" err="1" smtClean="0"/>
              <a:t>She</a:t>
            </a:r>
            <a:r>
              <a:rPr lang="pt-PT" dirty="0" smtClean="0"/>
              <a:t> </a:t>
            </a:r>
            <a:r>
              <a:rPr lang="pt-PT" dirty="0" err="1" smtClean="0"/>
              <a:t>was</a:t>
            </a:r>
            <a:r>
              <a:rPr lang="pt-PT" dirty="0" smtClean="0"/>
              <a:t> </a:t>
            </a:r>
            <a:r>
              <a:rPr lang="pt-PT" dirty="0" err="1" smtClean="0"/>
              <a:t>transferred</a:t>
            </a:r>
            <a:r>
              <a:rPr lang="pt-PT" dirty="0" smtClean="0"/>
              <a:t> to “Maratona Clube de Portugal” </a:t>
            </a:r>
            <a:r>
              <a:rPr lang="pt-PT" dirty="0" err="1" smtClean="0"/>
              <a:t>where</a:t>
            </a:r>
            <a:r>
              <a:rPr lang="pt-PT" dirty="0" smtClean="0"/>
              <a:t> </a:t>
            </a:r>
            <a:r>
              <a:rPr lang="pt-PT" dirty="0" err="1" smtClean="0"/>
              <a:t>she</a:t>
            </a:r>
            <a:r>
              <a:rPr lang="pt-PT" dirty="0" smtClean="0"/>
              <a:t> </a:t>
            </a:r>
            <a:r>
              <a:rPr lang="pt-PT" dirty="0" err="1" smtClean="0"/>
              <a:t>still</a:t>
            </a:r>
            <a:r>
              <a:rPr lang="pt-PT" dirty="0" smtClean="0"/>
              <a:t> </a:t>
            </a:r>
            <a:r>
              <a:rPr lang="pt-PT" dirty="0" err="1" smtClean="0"/>
              <a:t>remains</a:t>
            </a:r>
            <a:r>
              <a:rPr lang="pt-PT" dirty="0" smtClean="0"/>
              <a:t>.</a:t>
            </a:r>
            <a:endParaRPr lang="pt-PT" dirty="0"/>
          </a:p>
          <a:p>
            <a:endParaRPr lang="pt-PT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238922" y="2247339"/>
            <a:ext cx="2621507" cy="1743607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9728" y="5936189"/>
            <a:ext cx="2503261" cy="715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50045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SPORTS PARTICIPATION &amp; MEDALS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PT" dirty="0" smtClean="0"/>
              <a:t>2012 OLYMPIC GAMES – 21st </a:t>
            </a:r>
            <a:r>
              <a:rPr lang="pt-PT" dirty="0" err="1" smtClean="0"/>
              <a:t>place</a:t>
            </a:r>
            <a:endParaRPr lang="pt-PT" dirty="0"/>
          </a:p>
          <a:p>
            <a:r>
              <a:rPr lang="pt-PT" dirty="0" smtClean="0"/>
              <a:t>2009 WORLD CHAMPIONSHIP – 13th </a:t>
            </a:r>
            <a:r>
              <a:rPr lang="pt-PT" dirty="0" err="1" smtClean="0"/>
              <a:t>place</a:t>
            </a:r>
            <a:r>
              <a:rPr lang="pt-PT" dirty="0" smtClean="0"/>
              <a:t> </a:t>
            </a:r>
            <a:endParaRPr lang="pt-PT" dirty="0"/>
          </a:p>
          <a:p>
            <a:r>
              <a:rPr lang="pt-PT" dirty="0" smtClean="0"/>
              <a:t>2011 WORLD CHAMPIONSHIP – 8th </a:t>
            </a:r>
            <a:r>
              <a:rPr lang="pt-PT" dirty="0" err="1" smtClean="0"/>
              <a:t>place</a:t>
            </a:r>
            <a:endParaRPr lang="pt-PT" dirty="0"/>
          </a:p>
          <a:p>
            <a:r>
              <a:rPr lang="pt-PT" dirty="0" smtClean="0"/>
              <a:t>2010 EUROPE CHAMPIONSHIP – 8th </a:t>
            </a:r>
            <a:r>
              <a:rPr lang="pt-PT" dirty="0" err="1" smtClean="0"/>
              <a:t>place</a:t>
            </a:r>
            <a:endParaRPr lang="pt-PT" dirty="0"/>
          </a:p>
          <a:p>
            <a:r>
              <a:rPr lang="pt-PT" dirty="0" smtClean="0"/>
              <a:t>2012 EUROPE CHAMPIONSHIP – GOLD MEDAL</a:t>
            </a:r>
            <a:endParaRPr lang="pt-PT" dirty="0"/>
          </a:p>
          <a:p>
            <a:r>
              <a:rPr lang="pt-PT" dirty="0" smtClean="0"/>
              <a:t>2008 WORLD CROSS COUNTRY CHAMPIONSHIP – 72nd </a:t>
            </a:r>
            <a:r>
              <a:rPr lang="pt-PT" dirty="0" err="1" smtClean="0"/>
              <a:t>place</a:t>
            </a:r>
            <a:endParaRPr lang="pt-PT" dirty="0"/>
          </a:p>
          <a:p>
            <a:endParaRPr lang="pt-PT" dirty="0"/>
          </a:p>
          <a:p>
            <a:endParaRPr lang="pt-PT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855090" y="2502626"/>
            <a:ext cx="1810669" cy="2523963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9728" y="6093166"/>
            <a:ext cx="2162855" cy="617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88618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SPORTS PARTICIPATION &amp; MEDALS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113650" y="2703230"/>
            <a:ext cx="11353998" cy="3599316"/>
          </a:xfrm>
        </p:spPr>
        <p:txBody>
          <a:bodyPr/>
          <a:lstStyle/>
          <a:p>
            <a:pPr algn="just"/>
            <a:r>
              <a:rPr lang="pt-PT" dirty="0" smtClean="0"/>
              <a:t>2009 </a:t>
            </a:r>
            <a:r>
              <a:rPr lang="pt-PT" dirty="0"/>
              <a:t>WORLD CROSS COUNTRY </a:t>
            </a:r>
            <a:r>
              <a:rPr lang="pt-PT" dirty="0" smtClean="0"/>
              <a:t>CHAMPIONSHIP — 15th </a:t>
            </a:r>
            <a:r>
              <a:rPr lang="pt-PT" dirty="0" err="1" smtClean="0"/>
              <a:t>place</a:t>
            </a:r>
            <a:endParaRPr lang="pt-PT" dirty="0"/>
          </a:p>
          <a:p>
            <a:pPr algn="just"/>
            <a:r>
              <a:rPr lang="pt-PT" dirty="0" smtClean="0"/>
              <a:t>2008 EUROPE CROSS COUNTRY CHAMPIONSHIP – 17th </a:t>
            </a:r>
            <a:r>
              <a:rPr lang="pt-PT" dirty="0" err="1" smtClean="0"/>
              <a:t>place</a:t>
            </a:r>
            <a:endParaRPr lang="pt-PT" dirty="0"/>
          </a:p>
          <a:p>
            <a:pPr algn="just"/>
            <a:r>
              <a:rPr lang="pt-PT" dirty="0" smtClean="0"/>
              <a:t>2009 EUROPE </a:t>
            </a:r>
            <a:r>
              <a:rPr lang="pt-PT" dirty="0"/>
              <a:t>CROSS COUNTRY CHAMPIONSHIP </a:t>
            </a:r>
            <a:r>
              <a:rPr lang="pt-PT" dirty="0" smtClean="0"/>
              <a:t>– 6th </a:t>
            </a:r>
            <a:r>
              <a:rPr lang="pt-PT" dirty="0" err="1" smtClean="0"/>
              <a:t>place</a:t>
            </a:r>
            <a:endParaRPr lang="pt-PT" dirty="0"/>
          </a:p>
          <a:p>
            <a:pPr algn="just"/>
            <a:r>
              <a:rPr lang="pt-PT" dirty="0"/>
              <a:t>2010 </a:t>
            </a:r>
            <a:r>
              <a:rPr lang="pt-PT" dirty="0" smtClean="0"/>
              <a:t>EUROPE </a:t>
            </a:r>
            <a:r>
              <a:rPr lang="pt-PT" dirty="0"/>
              <a:t>CROSS COUNTRY CHAMPIONSHIP </a:t>
            </a:r>
            <a:r>
              <a:rPr lang="pt-PT" dirty="0" smtClean="0"/>
              <a:t>– Bronze </a:t>
            </a:r>
            <a:r>
              <a:rPr lang="pt-PT" dirty="0" err="1" smtClean="0"/>
              <a:t>Medal</a:t>
            </a:r>
            <a:endParaRPr lang="pt-PT" dirty="0"/>
          </a:p>
          <a:p>
            <a:pPr algn="just"/>
            <a:r>
              <a:rPr lang="pt-PT" dirty="0" smtClean="0"/>
              <a:t>2011 </a:t>
            </a:r>
            <a:r>
              <a:rPr lang="pt-PT" dirty="0" err="1" smtClean="0"/>
              <a:t>and</a:t>
            </a:r>
            <a:r>
              <a:rPr lang="pt-PT" dirty="0"/>
              <a:t> 2012 </a:t>
            </a:r>
            <a:r>
              <a:rPr lang="pt-PT" dirty="0" smtClean="0"/>
              <a:t>EUROPE </a:t>
            </a:r>
            <a:r>
              <a:rPr lang="pt-PT" dirty="0"/>
              <a:t>CROSS COUNTRY </a:t>
            </a:r>
            <a:r>
              <a:rPr lang="pt-PT" dirty="0" smtClean="0"/>
              <a:t>CHAMPIONSHIPS – </a:t>
            </a:r>
            <a:r>
              <a:rPr lang="pt-PT" dirty="0" err="1" smtClean="0"/>
              <a:t>Silver</a:t>
            </a:r>
            <a:r>
              <a:rPr lang="pt-PT" dirty="0" smtClean="0"/>
              <a:t> </a:t>
            </a:r>
            <a:r>
              <a:rPr lang="pt-PT" dirty="0" err="1" smtClean="0"/>
              <a:t>Medal</a:t>
            </a:r>
            <a:endParaRPr lang="pt-PT" dirty="0"/>
          </a:p>
          <a:p>
            <a:endParaRPr lang="pt-PT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768486" y="2336872"/>
            <a:ext cx="2847079" cy="1603387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3650" y="5936189"/>
            <a:ext cx="2565155" cy="732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23605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rlim">
  <a:themeElements>
    <a:clrScheme name="Berlim">
      <a:dk1>
        <a:sysClr val="windowText" lastClr="000000"/>
      </a:dk1>
      <a:lt1>
        <a:sysClr val="window" lastClr="FFFFFF"/>
      </a:lt1>
      <a:dk2>
        <a:srgbClr val="1F8094"/>
      </a:dk2>
      <a:lt2>
        <a:srgbClr val="E7E6E6"/>
      </a:lt2>
      <a:accent1>
        <a:srgbClr val="39CDE7"/>
      </a:accent1>
      <a:accent2>
        <a:srgbClr val="60DE72"/>
      </a:accent2>
      <a:accent3>
        <a:srgbClr val="DDCC64"/>
      </a:accent3>
      <a:accent4>
        <a:srgbClr val="F49D50"/>
      </a:accent4>
      <a:accent5>
        <a:srgbClr val="E44951"/>
      </a:accent5>
      <a:accent6>
        <a:srgbClr val="D666F9"/>
      </a:accent6>
      <a:hlink>
        <a:srgbClr val="4BF7ED"/>
      </a:hlink>
      <a:folHlink>
        <a:srgbClr val="95E9F4"/>
      </a:folHlink>
    </a:clrScheme>
    <a:fontScheme name="Berlim">
      <a:maj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m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92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118000"/>
                <a:satMod val="12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Berlin" id="{7B5DBA9E-B069-418E-9360-A61BDD0615A4}" vid="{C7DC10E3-4FF5-456B-A359-A0F378C1E5F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Berlim</Template>
  <TotalTime>47</TotalTime>
  <Words>213</Words>
  <Application>Microsoft Office PowerPoint</Application>
  <PresentationFormat>Personalizados</PresentationFormat>
  <Paragraphs>38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6</vt:i4>
      </vt:variant>
    </vt:vector>
  </HeadingPairs>
  <TitlesOfParts>
    <vt:vector size="7" baseType="lpstr">
      <vt:lpstr>Berlim</vt:lpstr>
      <vt:lpstr>ABOUT DULCE FÉLIX</vt:lpstr>
      <vt:lpstr>BIO INFO</vt:lpstr>
      <vt:lpstr>CAREER</vt:lpstr>
      <vt:lpstr>CAREER</vt:lpstr>
      <vt:lpstr>SPORTS PARTICIPATION &amp; MEDALS</vt:lpstr>
      <vt:lpstr>SPORTS PARTICIPATION &amp; MEDALS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TRABALHO SOBRE  DULCE FÉLIX</dc:title>
  <dc:creator>Utilizador</dc:creator>
  <cp:lastModifiedBy>JT</cp:lastModifiedBy>
  <cp:revision>10</cp:revision>
  <dcterms:created xsi:type="dcterms:W3CDTF">2016-02-05T20:31:51Z</dcterms:created>
  <dcterms:modified xsi:type="dcterms:W3CDTF">2016-02-13T15:56:00Z</dcterms:modified>
</cp:coreProperties>
</file>