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ytuł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5" name="Podtytuł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1" name="Symbol zastępczy daty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obrazu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tytułu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1" name="Symbol zastępczy tekstu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7" name="Symbol zastępczy daty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29D5449-2F4C-4C2D-88E1-7CD2E8E45D01}" type="datetimeFigureOut">
              <a:rPr lang="pl-PL" smtClean="0"/>
              <a:pPr/>
              <a:t>2016-01-25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05B09F-4A00-4C55-B81F-20A447A4F5B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411760" y="1124744"/>
            <a:ext cx="6516216" cy="1728192"/>
          </a:xfrm>
        </p:spPr>
        <p:txBody>
          <a:bodyPr/>
          <a:lstStyle/>
          <a:p>
            <a:r>
              <a:rPr lang="pl-PL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favorite</a:t>
            </a:r>
            <a:r>
              <a:rPr lang="pl-PL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sport </a:t>
            </a:r>
            <a:r>
              <a:rPr lang="pl-PL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is</a:t>
            </a:r>
            <a:r>
              <a:rPr lang="pl-PL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</a:t>
            </a:r>
            <a:endParaRPr lang="pl-PL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 Karate </a:t>
            </a:r>
            <a:r>
              <a:rPr lang="pl-PL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</a:t>
            </a:r>
            <a:endParaRPr lang="pl-PL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Karate </a:t>
            </a:r>
            <a:r>
              <a:rPr lang="pl-PL" dirty="0" err="1" smtClean="0"/>
              <a:t>Kyokushin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…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1556792"/>
            <a:ext cx="7239000" cy="484632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…a style of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stand-up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full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contact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karete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founded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1964 by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Korean-Japanese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Masutatsu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Ovama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Kyokushin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Japanese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for "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ultimate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truth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."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Kyokushin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rooted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philosophy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of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self-improvement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discipline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and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hard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training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Its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full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contact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style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had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international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appeal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(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practitioners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have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over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last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40+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years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numbered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more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12 </a:t>
            </a:r>
            <a:r>
              <a:rPr lang="pl-PL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million</a:t>
            </a:r>
            <a:r>
              <a:rPr lang="pl-PL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).</a:t>
            </a:r>
          </a:p>
          <a:p>
            <a:endParaRPr lang="pl-PL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60648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have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started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my karate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lesson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3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years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ago.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Now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have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yellow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belt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(6.1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kyu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). My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club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involved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many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sports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competitons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I was 2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times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Mielec:</a:t>
            </a:r>
            <a:endParaRPr lang="pl-PL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Julka\Documents\Julka\Obrazy\karat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140968"/>
            <a:ext cx="6120680" cy="3430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560" y="692696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And one time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Starachowice:</a:t>
            </a:r>
            <a:endParaRPr lang="pl-P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Julka\Documents\Julka\Obrazy\karat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6696744" cy="4443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260648"/>
            <a:ext cx="7239000" cy="659735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love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this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sport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beacause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do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amazing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stuff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like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kicking,punching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or</a:t>
            </a:r>
            <a:r>
              <a:rPr lang="pl-PL" sz="32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jumping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endParaRPr lang="pl-PL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Yes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 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am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this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girl on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left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</a:p>
        </p:txBody>
      </p:sp>
      <p:pic>
        <p:nvPicPr>
          <p:cNvPr id="3074" name="Picture 2" descr="C:\Users\Julka\Documents\Julka\Obrazy\karat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5820139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0"/>
            <a:ext cx="7931224" cy="201622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Last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summer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I 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was 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on karate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camp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Wisełka,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too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 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spent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there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10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days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.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Everyday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we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woke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up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on 6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o’clock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and we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were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running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in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the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forest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. I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love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 </a:t>
            </a:r>
            <a:r>
              <a:rPr lang="pl-PL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it</a:t>
            </a: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sym typeface="Wingdings" pitchFamily="2" charset="2"/>
              </a:rPr>
              <a:t>.</a:t>
            </a:r>
            <a:endParaRPr lang="pl-PL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 descr="C:\Users\Julka\Documents\Julka\Obrazy\karat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128792" cy="475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err="1" smtClean="0"/>
              <a:t>Thanks</a:t>
            </a:r>
            <a:r>
              <a:rPr lang="pl-PL" dirty="0" smtClean="0"/>
              <a:t> for </a:t>
            </a:r>
            <a:r>
              <a:rPr lang="pl-PL" dirty="0" err="1" smtClean="0"/>
              <a:t>Watching</a:t>
            </a:r>
            <a:r>
              <a:rPr lang="pl-PL" dirty="0" smtClean="0"/>
              <a:t> </a:t>
            </a:r>
            <a:r>
              <a:rPr lang="pl-PL" dirty="0" smtClean="0">
                <a:sym typeface="Wingdings" pitchFamily="2" charset="2"/>
              </a:rPr>
              <a:t>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5229200"/>
            <a:ext cx="7239000" cy="811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By: Julia Krzywicka</a:t>
            </a:r>
            <a:endParaRPr lang="pl-PL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16832"/>
            <a:ext cx="2880320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gaty">
  <a:themeElements>
    <a:clrScheme name="Bogaty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gaty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gaty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98</TotalTime>
  <Words>189</Words>
  <Application>Microsoft Office PowerPoint</Application>
  <PresentationFormat>Pokaz na ekranie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Bogaty</vt:lpstr>
      <vt:lpstr>My favorite sport is…</vt:lpstr>
      <vt:lpstr>Karate Kyokushin is…</vt:lpstr>
      <vt:lpstr>Slajd 3</vt:lpstr>
      <vt:lpstr>Slajd 4</vt:lpstr>
      <vt:lpstr>Slajd 5</vt:lpstr>
      <vt:lpstr>Slajd 6</vt:lpstr>
      <vt:lpstr>Thanks for Watching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sport is…</dc:title>
  <dc:creator>Julka</dc:creator>
  <cp:lastModifiedBy>Julka</cp:lastModifiedBy>
  <cp:revision>11</cp:revision>
  <dcterms:created xsi:type="dcterms:W3CDTF">2016-01-17T19:37:29Z</dcterms:created>
  <dcterms:modified xsi:type="dcterms:W3CDTF">2016-01-25T20:27:12Z</dcterms:modified>
</cp:coreProperties>
</file>