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74" r:id="rId7"/>
    <p:sldId id="272" r:id="rId8"/>
    <p:sldId id="275" r:id="rId9"/>
    <p:sldId id="276" r:id="rId10"/>
    <p:sldId id="271" r:id="rId11"/>
    <p:sldId id="277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A3BE-CF0B-4EA2-93D1-D4C9ED89AAFC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EAF1-4D74-4E03-A781-4C62D366297E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A3BE-CF0B-4EA2-93D1-D4C9ED89AAFC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EAF1-4D74-4E03-A781-4C62D3662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A3BE-CF0B-4EA2-93D1-D4C9ED89AAFC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EAF1-4D74-4E03-A781-4C62D3662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A3BE-CF0B-4EA2-93D1-D4C9ED89AAFC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EAF1-4D74-4E03-A781-4C62D3662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A3BE-CF0B-4EA2-93D1-D4C9ED89AAFC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373EAF1-4D74-4E03-A781-4C62D3662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A3BE-CF0B-4EA2-93D1-D4C9ED89AAFC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EAF1-4D74-4E03-A781-4C62D3662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A3BE-CF0B-4EA2-93D1-D4C9ED89AAFC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EAF1-4D74-4E03-A781-4C62D3662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A3BE-CF0B-4EA2-93D1-D4C9ED89AAFC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EAF1-4D74-4E03-A781-4C62D3662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A3BE-CF0B-4EA2-93D1-D4C9ED89AAFC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EAF1-4D74-4E03-A781-4C62D3662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A3BE-CF0B-4EA2-93D1-D4C9ED89AAFC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EAF1-4D74-4E03-A781-4C62D3662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pl-P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Kliknij ikonę, aby dodać obraz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A3BE-CF0B-4EA2-93D1-D4C9ED89AAFC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3EAF1-4D74-4E03-A781-4C62D3662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3ACA3BE-CF0B-4EA2-93D1-D4C9ED89AAFC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373EAF1-4D74-4E03-A781-4C62D366297E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edg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22030" y="692696"/>
            <a:ext cx="8229600" cy="2507704"/>
          </a:xfrm>
        </p:spPr>
        <p:txBody>
          <a:bodyPr>
            <a:normAutofit/>
          </a:bodyPr>
          <a:lstStyle/>
          <a:p>
            <a:r>
              <a:rPr lang="pl-PL" dirty="0" smtClean="0"/>
              <a:t>Andrzej </a:t>
            </a:r>
            <a:r>
              <a:rPr lang="pl-PL" dirty="0" err="1" smtClean="0"/>
              <a:t>Sapkowski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sz="3100" dirty="0" err="1" smtClean="0"/>
              <a:t>probably</a:t>
            </a:r>
            <a:r>
              <a:rPr lang="pl-PL" sz="3100" dirty="0" smtClean="0"/>
              <a:t> </a:t>
            </a:r>
            <a:r>
              <a:rPr lang="pl-PL" sz="3100" dirty="0" err="1" smtClean="0"/>
              <a:t>the</a:t>
            </a:r>
            <a:r>
              <a:rPr lang="pl-PL" sz="3100" dirty="0" smtClean="0"/>
              <a:t> most </a:t>
            </a:r>
            <a:r>
              <a:rPr lang="pl-PL" sz="3100" dirty="0" err="1" smtClean="0"/>
              <a:t>famous</a:t>
            </a:r>
            <a:r>
              <a:rPr lang="pl-PL" sz="3100" dirty="0" smtClean="0"/>
              <a:t> </a:t>
            </a:r>
            <a:r>
              <a:rPr lang="pl-PL" sz="3100" dirty="0" err="1" smtClean="0"/>
              <a:t>Polish</a:t>
            </a:r>
            <a:r>
              <a:rPr lang="pl-PL" sz="3100" dirty="0" smtClean="0"/>
              <a:t> fantasy </a:t>
            </a:r>
            <a:r>
              <a:rPr lang="pl-PL" sz="3100" dirty="0" err="1" smtClean="0"/>
              <a:t>author</a:t>
            </a:r>
            <a:endParaRPr lang="pl-PL" sz="31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Witcher</a:t>
            </a:r>
            <a:r>
              <a:rPr lang="pl-PL" dirty="0" smtClean="0"/>
              <a:t> - </a:t>
            </a:r>
            <a:r>
              <a:rPr lang="pl-PL" dirty="0" err="1" smtClean="0"/>
              <a:t>Games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 Polish game developer, CD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Projekt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RED, created a role-playing game series based on </a:t>
            </a:r>
            <a:r>
              <a:rPr lang="en-US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 </a:t>
            </a:r>
            <a:r>
              <a:rPr lang="en-US" sz="3200" b="1" i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Witcher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universe. The first game, titled simply </a:t>
            </a:r>
            <a:r>
              <a:rPr lang="en-US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 </a:t>
            </a:r>
            <a:r>
              <a:rPr lang="en-US" sz="3200" b="1" i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Witcher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was first released in October 2007. The sequel, </a:t>
            </a:r>
            <a:r>
              <a:rPr lang="en-US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 </a:t>
            </a:r>
            <a:r>
              <a:rPr lang="en-US" sz="3200" b="1" i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Witcher</a:t>
            </a:r>
            <a:r>
              <a:rPr lang="en-US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2: Assassins of Kings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was released in 2011. The third and final game in the trilogy, </a:t>
            </a:r>
            <a:r>
              <a:rPr lang="en-US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 </a:t>
            </a:r>
            <a:r>
              <a:rPr lang="en-US" sz="3200" b="1" i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Witcher</a:t>
            </a:r>
            <a:r>
              <a:rPr lang="en-US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3: Wild Hunt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was released in May 2015.</a:t>
            </a:r>
          </a:p>
          <a:p>
            <a:pPr algn="ctr"/>
            <a:endParaRPr lang="pl-PL" sz="32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Witcher</a:t>
            </a:r>
            <a:r>
              <a:rPr lang="pl-PL" dirty="0" smtClean="0"/>
              <a:t> - </a:t>
            </a:r>
            <a:r>
              <a:rPr lang="pl-PL" dirty="0" err="1" smtClean="0"/>
              <a:t>Games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Picture 2" descr="C:\Users\Julka\Documents\Julka\Obrazy\61rPkueUV5L._SL1018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2938592" cy="4149080"/>
          </a:xfrm>
          <a:prstGeom prst="rect">
            <a:avLst/>
          </a:prstGeom>
          <a:noFill/>
        </p:spPr>
      </p:pic>
      <p:pic>
        <p:nvPicPr>
          <p:cNvPr id="5" name="Picture 3" descr="C:\Users\Julka\Documents\Julka\Obrazy\The-Witcher-2-Gets-Final-Cover-Art-New-Details-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852936"/>
            <a:ext cx="2597300" cy="3636221"/>
          </a:xfrm>
          <a:prstGeom prst="rect">
            <a:avLst/>
          </a:prstGeom>
          <a:noFill/>
        </p:spPr>
      </p:pic>
      <p:pic>
        <p:nvPicPr>
          <p:cNvPr id="6" name="Picture 4" descr="C:\Users\Julka\Documents\Julka\Obrazy\The_Witcher_EU_bo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5166" y="1412776"/>
            <a:ext cx="3068834" cy="41213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Witcher</a:t>
            </a:r>
            <a:r>
              <a:rPr lang="pl-PL" dirty="0" smtClean="0"/>
              <a:t> - </a:t>
            </a:r>
            <a:r>
              <a:rPr lang="pl-PL" dirty="0" err="1" smtClean="0"/>
              <a:t>Comic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    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There have been two series of comic books based on Andrzej Sapkowski's </a:t>
            </a:r>
            <a:r>
              <a:rPr lang="en-US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 </a:t>
            </a:r>
            <a:r>
              <a:rPr lang="en-US" sz="3200" b="1" i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Witcher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series. The original series in 1993-1995 and a new one in 2011. A 6-issue series of </a:t>
            </a:r>
            <a:r>
              <a:rPr lang="en-US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 </a:t>
            </a:r>
            <a:r>
              <a:rPr lang="en-US" sz="3200" b="1" i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Witcher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comic books based on Andrzej Sapkowski's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witcher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short stories was published in Poland in the years 1993-1995, written by Maciej Parowski and illustrated by Bogusław Polch. The next series is published by the American publishing house Dark Horse.</a:t>
            </a:r>
          </a:p>
          <a:p>
            <a:pPr algn="ctr">
              <a:buNone/>
            </a:pPr>
            <a:endParaRPr lang="pl-PL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Witcher</a:t>
            </a:r>
            <a:r>
              <a:rPr lang="pl-PL" dirty="0" smtClean="0"/>
              <a:t> - </a:t>
            </a:r>
            <a:r>
              <a:rPr lang="pl-PL" dirty="0" err="1" smtClean="0"/>
              <a:t>Comic</a:t>
            </a:r>
            <a:endParaRPr lang="pl-PL" dirty="0"/>
          </a:p>
        </p:txBody>
      </p:sp>
      <p:pic>
        <p:nvPicPr>
          <p:cNvPr id="8" name="Symbol zastępczy zawartości 7" descr="image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628800"/>
            <a:ext cx="3240360" cy="4536505"/>
          </a:xfrm>
        </p:spPr>
      </p:pic>
      <p:pic>
        <p:nvPicPr>
          <p:cNvPr id="9" name="Symbol zastępczy zawartości 8" descr="The-witcher-fox-children-cover-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38889" y="1700808"/>
            <a:ext cx="2895312" cy="4453955"/>
          </a:xfr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Witcher</a:t>
            </a:r>
            <a:r>
              <a:rPr lang="pl-PL" dirty="0" smtClean="0"/>
              <a:t> - </a:t>
            </a:r>
            <a:r>
              <a:rPr lang="pl-PL" dirty="0" err="1" smtClean="0"/>
              <a:t>Movie</a:t>
            </a:r>
            <a:endParaRPr lang="pl-PL" dirty="0"/>
          </a:p>
        </p:txBody>
      </p:sp>
      <p:sp>
        <p:nvSpPr>
          <p:cNvPr id="8" name="Symbol zastępczy zawartości 7"/>
          <p:cNvSpPr>
            <a:spLocks noGrp="1"/>
          </p:cNvSpPr>
          <p:nvPr>
            <p:ph sz="half" idx="1"/>
          </p:nvPr>
        </p:nvSpPr>
        <p:spPr>
          <a:xfrm>
            <a:off x="0" y="1412776"/>
            <a:ext cx="5220072" cy="544522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b="1" i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Wiedźmin</a:t>
            </a:r>
            <a:r>
              <a:rPr 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(</a:t>
            </a:r>
            <a:r>
              <a:rPr lang="en-US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 </a:t>
            </a:r>
            <a:r>
              <a:rPr lang="en-US" sz="2800" b="1" i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Witcher</a:t>
            </a:r>
            <a:r>
              <a:rPr 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in English) is a 2001 fantasy film by director Marek </a:t>
            </a:r>
            <a:r>
              <a:rPr lang="en-US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Brodzki</a:t>
            </a:r>
            <a:r>
              <a:rPr 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starring Michał </a:t>
            </a:r>
            <a:r>
              <a:rPr lang="en-US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Żebrowski</a:t>
            </a:r>
            <a:r>
              <a:rPr 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as main character </a:t>
            </a:r>
            <a:r>
              <a:rPr lang="en-US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Geralt</a:t>
            </a:r>
            <a:r>
              <a:rPr 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of </a:t>
            </a:r>
            <a:r>
              <a:rPr lang="en-US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Rivia</a:t>
            </a:r>
            <a:r>
              <a:rPr 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 The story is based on the books and stories of The </a:t>
            </a:r>
            <a:r>
              <a:rPr lang="en-US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Witcher</a:t>
            </a:r>
            <a:r>
              <a:rPr 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written by Polish author Andrzej </a:t>
            </a:r>
            <a:r>
              <a:rPr lang="en-US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Sapkowski</a:t>
            </a:r>
            <a:r>
              <a:rPr lang="en-US" sz="2800" dirty="0" smtClean="0"/>
              <a:t>.</a:t>
            </a:r>
            <a:endParaRPr lang="pl-PL" sz="2800" dirty="0"/>
          </a:p>
        </p:txBody>
      </p:sp>
      <p:pic>
        <p:nvPicPr>
          <p:cNvPr id="10" name="Symbol zastępczy zawartości 9" descr="Wiedzmin_plaka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64088" y="1988840"/>
            <a:ext cx="2895682" cy="4176464"/>
          </a:xfrm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Witcher</a:t>
            </a:r>
            <a:r>
              <a:rPr lang="pl-PL" dirty="0" smtClean="0"/>
              <a:t> - </a:t>
            </a:r>
            <a:r>
              <a:rPr lang="pl-PL" dirty="0" err="1" smtClean="0"/>
              <a:t>Movie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l-PL" dirty="0" smtClean="0"/>
              <a:t>	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 </a:t>
            </a:r>
            <a:r>
              <a:rPr lang="pl-PL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new</a:t>
            </a:r>
            <a:r>
              <a:rPr lang="pl-PL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movie adaptation of </a:t>
            </a:r>
            <a:r>
              <a:rPr lang="en-US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 </a:t>
            </a:r>
            <a:r>
              <a:rPr lang="en-US" sz="3200" b="1" i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Witcher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will be spearheaded by producer Sean Daniel, who will work alongside Poland’s own 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Platige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Films.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Tomek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Baginski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a Polish filmmaker best known for his Oscar-nominated animated short </a:t>
            </a:r>
            <a:r>
              <a:rPr lang="en-US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 Cathedral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will make his feature debut with </a:t>
            </a:r>
            <a:r>
              <a:rPr lang="en-US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 </a:t>
            </a:r>
            <a:r>
              <a:rPr lang="en-US" sz="3200" b="1" i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Witcher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Thania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St. John, whose credits include episodes of </a:t>
            </a:r>
            <a:r>
              <a:rPr lang="en-US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Grimm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</a:t>
            </a:r>
            <a:r>
              <a:rPr lang="en-US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Eureka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and </a:t>
            </a:r>
            <a:r>
              <a:rPr lang="en-US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Roswell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is writing the screenplay</a:t>
            </a:r>
            <a:endParaRPr lang="pl-PL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pl-PL" dirty="0" err="1" smtClean="0"/>
              <a:t>Thank</a:t>
            </a:r>
            <a:r>
              <a:rPr lang="pl-PL" dirty="0" smtClean="0"/>
              <a:t> </a:t>
            </a:r>
            <a:r>
              <a:rPr lang="pl-PL" dirty="0" err="1" smtClean="0"/>
              <a:t>you</a:t>
            </a:r>
            <a:r>
              <a:rPr lang="pl-PL" dirty="0" smtClean="0"/>
              <a:t> for </a:t>
            </a:r>
            <a:r>
              <a:rPr lang="pl-PL" dirty="0" err="1" smtClean="0"/>
              <a:t>waching</a:t>
            </a:r>
            <a:r>
              <a:rPr lang="pl-PL" dirty="0" smtClean="0"/>
              <a:t> </a:t>
            </a:r>
            <a:r>
              <a:rPr lang="pl-PL" dirty="0" err="1" smtClean="0"/>
              <a:t>it</a:t>
            </a:r>
            <a:r>
              <a:rPr lang="pl-PL" dirty="0" smtClean="0"/>
              <a:t>!</a:t>
            </a:r>
            <a:br>
              <a:rPr lang="pl-PL" dirty="0" smtClean="0"/>
            </a:br>
            <a:r>
              <a:rPr lang="pl-PL" sz="2800" dirty="0" smtClean="0"/>
              <a:t>(</a:t>
            </a:r>
            <a:r>
              <a:rPr lang="pl-PL" sz="2800" dirty="0" err="1" smtClean="0"/>
              <a:t>Prepared</a:t>
            </a:r>
            <a:r>
              <a:rPr lang="pl-PL" sz="2800" dirty="0" smtClean="0"/>
              <a:t> by Julia Krzywicka)</a:t>
            </a:r>
            <a:endParaRPr lang="pl-PL" sz="2800" dirty="0"/>
          </a:p>
        </p:txBody>
      </p:sp>
      <p:pic>
        <p:nvPicPr>
          <p:cNvPr id="4" name="Symbol zastępczy zawartości 3" descr="the-witcher-mov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190977"/>
            <a:ext cx="8229600" cy="3526971"/>
          </a:xfr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l-PL" dirty="0"/>
          </a:p>
        </p:txBody>
      </p:sp>
      <p:pic>
        <p:nvPicPr>
          <p:cNvPr id="1029" name="Picture 5" descr="C:\Users\Julka\Documents\Julka\Obrazy\The-Witcher-3-Runs-at-30fps-on-PC-Recommended-Settings-Dev-Says-471290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5982"/>
            <a:ext cx="9148508" cy="51460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Picture 2" descr="C:\Users\Julka\Documents\Julka\Obrazy\2677738-witcher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4" name="Picture 3" descr="C:\Users\Julka\Documents\Julka\Obrazy\2789924-witcher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2050" name="Picture 2" descr="C:\Users\Julka\Documents\Julka\Obrazy\HEkP8I6bVnMe.840x0.Vdef9Kk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651" y="850404"/>
            <a:ext cx="9158651" cy="515719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-171400"/>
            <a:ext cx="8229600" cy="1143000"/>
          </a:xfrm>
        </p:spPr>
        <p:txBody>
          <a:bodyPr>
            <a:normAutofit/>
          </a:bodyPr>
          <a:lstStyle/>
          <a:p>
            <a:r>
              <a:rPr lang="pl-PL" sz="3600" dirty="0" err="1" smtClean="0"/>
              <a:t>The</a:t>
            </a:r>
            <a:r>
              <a:rPr lang="pl-PL" sz="3600" dirty="0" smtClean="0"/>
              <a:t> </a:t>
            </a:r>
            <a:r>
              <a:rPr lang="pl-PL" sz="3600" dirty="0" err="1" smtClean="0"/>
              <a:t>Witcher</a:t>
            </a:r>
            <a:r>
              <a:rPr lang="pl-PL" sz="3600" dirty="0" smtClean="0"/>
              <a:t> - </a:t>
            </a:r>
            <a:r>
              <a:rPr lang="pl-PL" sz="3600" dirty="0" err="1" smtClean="0"/>
              <a:t>Creator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2592288"/>
          </a:xfrm>
        </p:spPr>
        <p:txBody>
          <a:bodyPr/>
          <a:lstStyle/>
          <a:p>
            <a:pPr algn="ctr">
              <a:buNone/>
            </a:pP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Do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you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know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what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is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it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?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It’s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Witcher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-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most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famous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Polish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game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in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Europe.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 author of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world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characters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and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monsters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which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appear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pl-PL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in</a:t>
            </a:r>
            <a:r>
              <a:rPr lang="pl-PL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this great game is </a:t>
            </a:r>
            <a:r>
              <a:rPr lang="en-US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Andrzej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Sapkowski</a:t>
            </a:r>
            <a:r>
              <a:rPr lang="en-US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.</a:t>
            </a:r>
          </a:p>
          <a:p>
            <a:pPr algn="ctr"/>
            <a:endParaRPr lang="pl-PL" dirty="0"/>
          </a:p>
        </p:txBody>
      </p:sp>
      <p:pic>
        <p:nvPicPr>
          <p:cNvPr id="4" name="Picture 2" descr="C:\Users\Julka\Documents\Julka\Obrazy\Andrzej_Sapkows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111334"/>
            <a:ext cx="2664296" cy="37466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Witcher</a:t>
            </a:r>
            <a:r>
              <a:rPr lang="pl-PL" dirty="0" smtClean="0"/>
              <a:t> - </a:t>
            </a:r>
            <a:r>
              <a:rPr lang="pl-PL" dirty="0" err="1" smtClean="0"/>
              <a:t>Books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-252536" y="908720"/>
            <a:ext cx="9144000" cy="63367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Sapkowski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has won five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Zajdel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Awards, including three for short stories "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Mniejsze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zło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" ("Lesser Evil") (1990), "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Miecz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przeznaczenia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" ("Sword of Destiny") (1992) and "W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leju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po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bombie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" ("In a Bomb Crater") (1993), and two for the novels, </a:t>
            </a:r>
            <a:r>
              <a:rPr lang="en-US" sz="3200" b="1" i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Krew</a:t>
            </a:r>
            <a:r>
              <a:rPr lang="en-US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en-US" sz="3200" b="1" i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elfów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(</a:t>
            </a:r>
            <a:r>
              <a:rPr lang="en-US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Blood of Elves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) (1994) and </a:t>
            </a:r>
            <a:r>
              <a:rPr lang="en-US" sz="3200" b="1" i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Narrenturm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(2002). He also won the Spanish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Ignotus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Award, best anthology, for </a:t>
            </a:r>
            <a:r>
              <a:rPr lang="en-US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 Last Wish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in 2003, and for </a:t>
            </a:r>
            <a:r>
              <a:rPr lang="en-US" sz="3200" b="1" i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Muzykanci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(</a:t>
            </a:r>
            <a:r>
              <a:rPr lang="en-US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 Musicians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), best foreign short story, same year.</a:t>
            </a:r>
            <a:endParaRPr lang="pl-PL" sz="32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endParaRPr lang="pl-PL" dirty="0"/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Witcher</a:t>
            </a:r>
            <a:r>
              <a:rPr lang="pl-PL" dirty="0" smtClean="0"/>
              <a:t> - </a:t>
            </a:r>
            <a:r>
              <a:rPr lang="pl-PL" dirty="0" err="1" smtClean="0"/>
              <a:t>Books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Picture 6" descr="C:\Users\Julka\Documents\Julka\Obrazy\tafvt6rbg8fpmrj0dxc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45476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Witcher</a:t>
            </a:r>
            <a:r>
              <a:rPr lang="pl-PL" dirty="0" smtClean="0"/>
              <a:t> - </a:t>
            </a:r>
            <a:r>
              <a:rPr lang="pl-PL" dirty="0" err="1" smtClean="0"/>
              <a:t>Books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Sapkowski's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books have been translated into Czech, Hungarian, Russian, Lithuanian, German, Spanish, French, Ukrainian, Portuguese, Finnish, Slovak, Bulgarian, Serbian, English, Italian, Dutch, Estonian and Swedish. An English translation of </a:t>
            </a:r>
            <a:r>
              <a:rPr lang="en-US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The Last Wish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short story collection was published by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Gollancz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in 2007.From 2008, the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Witcher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saga is published by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Gollancz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 The English translation of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Sapkowski's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novel </a:t>
            </a:r>
            <a:r>
              <a:rPr lang="en-US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Blood of Elves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won the David </a:t>
            </a:r>
            <a:r>
              <a:rPr lang="en-US" sz="32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Gemmell</a:t>
            </a:r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Legend Award in 2009.</a:t>
            </a:r>
          </a:p>
          <a:p>
            <a:endParaRPr lang="pl-PL" dirty="0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erzchołek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ierzchołek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ierzchołek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</TotalTime>
  <Words>473</Words>
  <Application>Microsoft Office PowerPoint</Application>
  <PresentationFormat>Pokaz na ekranie (4:3)</PresentationFormat>
  <Paragraphs>19</Paragraphs>
  <Slides>16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17" baseType="lpstr">
      <vt:lpstr>Wierzchołek</vt:lpstr>
      <vt:lpstr>Andrzej Sapkowski  probably the most famous Polish fantasy author</vt:lpstr>
      <vt:lpstr>Slajd 2</vt:lpstr>
      <vt:lpstr>Slajd 3</vt:lpstr>
      <vt:lpstr>Slajd 4</vt:lpstr>
      <vt:lpstr>Slajd 5</vt:lpstr>
      <vt:lpstr>The Witcher - Creator</vt:lpstr>
      <vt:lpstr>The Witcher - Books</vt:lpstr>
      <vt:lpstr>The Witcher - Books</vt:lpstr>
      <vt:lpstr>The Witcher - Books</vt:lpstr>
      <vt:lpstr>The Witcher - Games</vt:lpstr>
      <vt:lpstr>The Witcher - Games</vt:lpstr>
      <vt:lpstr>The Witcher - Comic</vt:lpstr>
      <vt:lpstr>The Witcher - Comic</vt:lpstr>
      <vt:lpstr>The Witcher - Movie</vt:lpstr>
      <vt:lpstr>The Witcher - Movie</vt:lpstr>
      <vt:lpstr>Thank you for waching it! (Prepared by Julia Krzywicka)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Julka</dc:creator>
  <cp:lastModifiedBy>Marek</cp:lastModifiedBy>
  <cp:revision>32</cp:revision>
  <dcterms:created xsi:type="dcterms:W3CDTF">2016-02-16T18:42:55Z</dcterms:created>
  <dcterms:modified xsi:type="dcterms:W3CDTF">2016-02-18T21:59:27Z</dcterms:modified>
</cp:coreProperties>
</file>