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0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0000"/>
            </a:gs>
            <a:gs pos="20000">
              <a:srgbClr val="FFC000"/>
            </a:gs>
            <a:gs pos="50000">
              <a:schemeClr val="tx1"/>
            </a:gs>
            <a:gs pos="75000">
              <a:srgbClr val="00B050"/>
            </a:gs>
            <a:gs pos="89999">
              <a:srgbClr val="002060"/>
            </a:gs>
            <a:gs pos="100000">
              <a:schemeClr val="bg2"/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89EC15-EA85-4A06-BF54-63D75CA5796C}" type="datetimeFigureOut">
              <a:rPr lang="pl-PL" smtClean="0"/>
              <a:pPr/>
              <a:t>2016-02-17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BBE117-7E08-4EB5-B3C9-BF2AEAA3A941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3568" y="548680"/>
            <a:ext cx="7772400" cy="1470025"/>
          </a:xfrm>
        </p:spPr>
        <p:txBody>
          <a:bodyPr/>
          <a:lstStyle/>
          <a:p>
            <a:r>
              <a:rPr lang="pl-PL" dirty="0" err="1" smtClean="0">
                <a:solidFill>
                  <a:srgbClr val="FFFF00"/>
                </a:solidFill>
                <a:latin typeface="Britannic Bold" pitchFamily="34" charset="0"/>
              </a:rPr>
              <a:t>The</a:t>
            </a:r>
            <a:r>
              <a:rPr lang="pl-PL" dirty="0" smtClean="0">
                <a:solidFill>
                  <a:srgbClr val="FFFF00"/>
                </a:solidFill>
                <a:latin typeface="Britannic Bold" pitchFamily="34" charset="0"/>
              </a:rPr>
              <a:t> Most Popular Sport In </a:t>
            </a:r>
            <a:r>
              <a:rPr lang="pl-PL" dirty="0" smtClean="0">
                <a:solidFill>
                  <a:schemeClr val="bg1"/>
                </a:solidFill>
                <a:latin typeface="Britannic Bold" pitchFamily="34" charset="0"/>
              </a:rPr>
              <a:t>Po</a:t>
            </a:r>
            <a:r>
              <a:rPr lang="pl-PL" dirty="0">
                <a:solidFill>
                  <a:schemeClr val="bg1"/>
                </a:solidFill>
                <a:latin typeface="Britannic Bold" pitchFamily="34" charset="0"/>
              </a:rPr>
              <a:t>l</a:t>
            </a:r>
            <a:r>
              <a:rPr lang="pl-PL" dirty="0" smtClean="0">
                <a:solidFill>
                  <a:srgbClr val="FF0000"/>
                </a:solidFill>
                <a:latin typeface="Britannic Bold" pitchFamily="34" charset="0"/>
              </a:rPr>
              <a:t>and</a:t>
            </a:r>
            <a:endParaRPr lang="pl-PL" dirty="0">
              <a:solidFill>
                <a:srgbClr val="FF0000"/>
              </a:solidFill>
              <a:latin typeface="Britannic Bold" pitchFamily="34" charset="0"/>
            </a:endParaRP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31640" y="2132856"/>
            <a:ext cx="6400800" cy="1752600"/>
          </a:xfrm>
        </p:spPr>
        <p:txBody>
          <a:bodyPr/>
          <a:lstStyle/>
          <a:p>
            <a:endParaRPr lang="pl-PL" dirty="0"/>
          </a:p>
          <a:p>
            <a:r>
              <a:rPr lang="pl-PL" dirty="0" smtClean="0">
                <a:solidFill>
                  <a:schemeClr val="bg1"/>
                </a:solidFill>
              </a:rPr>
              <a:t>Foot</a:t>
            </a:r>
            <a:r>
              <a:rPr lang="pl-PL" dirty="0" smtClean="0">
                <a:solidFill>
                  <a:srgbClr val="FF0000"/>
                </a:solidFill>
              </a:rPr>
              <a:t>ball</a:t>
            </a:r>
            <a:endParaRPr lang="pl-PL" dirty="0">
              <a:solidFill>
                <a:srgbClr val="FF0000"/>
              </a:solidFill>
            </a:endParaRPr>
          </a:p>
        </p:txBody>
      </p:sp>
      <p:pic>
        <p:nvPicPr>
          <p:cNvPr id="11266" name="Picture 2" descr="http://osir.czluchow.pl/wp-content/uploads/2014/05/nozn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979712" y="3356992"/>
            <a:ext cx="5040560" cy="3212976"/>
          </a:xfrm>
          <a:prstGeom prst="rect">
            <a:avLst/>
          </a:prstGeom>
          <a:noFill/>
        </p:spPr>
      </p:pic>
    </p:spTree>
  </p:cSld>
  <p:clrMapOvr>
    <a:masterClrMapping/>
  </p:clrMapOvr>
  <p:transition spd="slow">
    <p:newsflash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>
                <a:solidFill>
                  <a:schemeClr val="bg1"/>
                </a:solidFill>
              </a:rPr>
              <a:t>Place of </a:t>
            </a:r>
            <a:r>
              <a:rPr lang="pl-PL" dirty="0" err="1" smtClean="0">
                <a:solidFill>
                  <a:schemeClr val="bg1"/>
                </a:solidFill>
              </a:rPr>
              <a:t>the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Representation</a:t>
            </a:r>
            <a:r>
              <a:rPr lang="pl-PL" dirty="0" smtClean="0">
                <a:solidFill>
                  <a:schemeClr val="bg1"/>
                </a:solidFill>
              </a:rPr>
              <a:t> of Poland </a:t>
            </a:r>
            <a:r>
              <a:rPr lang="pl-PL" dirty="0" err="1" smtClean="0">
                <a:solidFill>
                  <a:schemeClr val="bg1"/>
                </a:solidFill>
              </a:rPr>
              <a:t>in</a:t>
            </a:r>
            <a:r>
              <a:rPr lang="pl-PL" dirty="0" smtClean="0">
                <a:solidFill>
                  <a:schemeClr val="bg1"/>
                </a:solidFill>
              </a:rPr>
              <a:t> Football </a:t>
            </a:r>
            <a:r>
              <a:rPr lang="pl-PL" dirty="0" err="1" smtClean="0">
                <a:solidFill>
                  <a:schemeClr val="bg1"/>
                </a:solidFill>
              </a:rPr>
              <a:t>in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the</a:t>
            </a:r>
            <a:r>
              <a:rPr lang="pl-PL" dirty="0" smtClean="0">
                <a:solidFill>
                  <a:schemeClr val="bg1"/>
                </a:solidFill>
              </a:rPr>
              <a:t> FIFA </a:t>
            </a:r>
            <a:r>
              <a:rPr lang="pl-PL" dirty="0" err="1" smtClean="0">
                <a:solidFill>
                  <a:schemeClr val="bg1"/>
                </a:solidFill>
              </a:rPr>
              <a:t>Rankings</a:t>
            </a:r>
            <a:endParaRPr lang="pl-PL" dirty="0">
              <a:solidFill>
                <a:schemeClr val="bg1"/>
              </a:solidFill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pl-PL" dirty="0" err="1" smtClean="0">
                <a:solidFill>
                  <a:srgbClr val="FF0000"/>
                </a:solidFill>
              </a:rPr>
              <a:t>Currently</a:t>
            </a:r>
            <a:r>
              <a:rPr lang="pl-PL" dirty="0" smtClean="0">
                <a:solidFill>
                  <a:srgbClr val="FF0000"/>
                </a:solidFill>
              </a:rPr>
              <a:t> , </a:t>
            </a:r>
            <a:r>
              <a:rPr lang="pl-PL" dirty="0" err="1" smtClean="0">
                <a:solidFill>
                  <a:srgbClr val="FF0000"/>
                </a:solidFill>
              </a:rPr>
              <a:t>our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representation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have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got</a:t>
            </a:r>
            <a:r>
              <a:rPr lang="pl-PL" dirty="0" smtClean="0">
                <a:solidFill>
                  <a:srgbClr val="FF0000"/>
                </a:solidFill>
              </a:rPr>
              <a:t> 35-th place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FIFA ranking. </a:t>
            </a:r>
            <a:r>
              <a:rPr lang="pl-PL" dirty="0" err="1" smtClean="0">
                <a:solidFill>
                  <a:srgbClr val="FF0000"/>
                </a:solidFill>
              </a:rPr>
              <a:t>President</a:t>
            </a:r>
            <a:r>
              <a:rPr lang="pl-PL" dirty="0" smtClean="0">
                <a:solidFill>
                  <a:srgbClr val="FF0000"/>
                </a:solidFill>
              </a:rPr>
              <a:t> of PZPN </a:t>
            </a:r>
            <a:r>
              <a:rPr lang="pl-PL" dirty="0" err="1" smtClean="0">
                <a:solidFill>
                  <a:srgbClr val="FF0000"/>
                </a:solidFill>
              </a:rPr>
              <a:t>is</a:t>
            </a:r>
            <a:r>
              <a:rPr lang="pl-PL" dirty="0" smtClean="0">
                <a:solidFill>
                  <a:srgbClr val="FF0000"/>
                </a:solidFill>
              </a:rPr>
              <a:t> Zbigniew Boniek, </a:t>
            </a:r>
            <a:r>
              <a:rPr lang="pl-PL" dirty="0" err="1" smtClean="0">
                <a:solidFill>
                  <a:srgbClr val="FF0000"/>
                </a:solidFill>
              </a:rPr>
              <a:t>coach</a:t>
            </a:r>
            <a:r>
              <a:rPr lang="pl-PL" dirty="0" smtClean="0">
                <a:solidFill>
                  <a:srgbClr val="FF0000"/>
                </a:solidFill>
              </a:rPr>
              <a:t> of Poland </a:t>
            </a:r>
            <a:r>
              <a:rPr lang="pl-PL" dirty="0" err="1" smtClean="0">
                <a:solidFill>
                  <a:srgbClr val="FF0000"/>
                </a:solidFill>
              </a:rPr>
              <a:t>is</a:t>
            </a:r>
            <a:r>
              <a:rPr lang="pl-PL" dirty="0" smtClean="0">
                <a:solidFill>
                  <a:srgbClr val="FF0000"/>
                </a:solidFill>
              </a:rPr>
              <a:t> Adam </a:t>
            </a:r>
            <a:r>
              <a:rPr lang="pl-PL" dirty="0" err="1" smtClean="0">
                <a:solidFill>
                  <a:srgbClr val="FF0000"/>
                </a:solidFill>
              </a:rPr>
              <a:t>Nawałka</a:t>
            </a:r>
            <a:r>
              <a:rPr lang="pl-PL" dirty="0" smtClean="0">
                <a:solidFill>
                  <a:srgbClr val="FF0000"/>
                </a:solidFill>
              </a:rPr>
              <a:t>. Top </a:t>
            </a:r>
            <a:r>
              <a:rPr lang="pl-PL" dirty="0" err="1" smtClean="0">
                <a:solidFill>
                  <a:srgbClr val="FF0000"/>
                </a:solidFill>
              </a:rPr>
              <a:t>scorer</a:t>
            </a:r>
            <a:r>
              <a:rPr lang="pl-PL" dirty="0" smtClean="0">
                <a:solidFill>
                  <a:srgbClr val="FF0000"/>
                </a:solidFill>
              </a:rPr>
              <a:t> of Poland </a:t>
            </a:r>
            <a:r>
              <a:rPr lang="pl-PL" dirty="0" err="1" smtClean="0">
                <a:solidFill>
                  <a:srgbClr val="FF0000"/>
                </a:solidFill>
              </a:rPr>
              <a:t>is</a:t>
            </a:r>
            <a:r>
              <a:rPr lang="pl-PL" dirty="0" smtClean="0">
                <a:solidFill>
                  <a:srgbClr val="FF0000"/>
                </a:solidFill>
              </a:rPr>
              <a:t> Włodzimierz Lubański (48 </a:t>
            </a:r>
            <a:r>
              <a:rPr lang="pl-PL" dirty="0" err="1" smtClean="0">
                <a:solidFill>
                  <a:srgbClr val="FF0000"/>
                </a:solidFill>
              </a:rPr>
              <a:t>goals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75 </a:t>
            </a:r>
            <a:r>
              <a:rPr lang="pl-PL" dirty="0" err="1" smtClean="0">
                <a:solidFill>
                  <a:srgbClr val="FF0000"/>
                </a:solidFill>
              </a:rPr>
              <a:t>matches</a:t>
            </a:r>
            <a:r>
              <a:rPr lang="pl-PL" dirty="0" smtClean="0">
                <a:solidFill>
                  <a:srgbClr val="FF0000"/>
                </a:solidFill>
              </a:rPr>
              <a:t>).</a:t>
            </a:r>
            <a:endParaRPr lang="pl-PL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 spd="slow">
    <p:wipe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err="1" smtClean="0">
                <a:solidFill>
                  <a:schemeClr val="bg1"/>
                </a:solidFill>
              </a:rPr>
              <a:t>Achievements</a:t>
            </a:r>
            <a:r>
              <a:rPr lang="pl-PL" dirty="0" smtClean="0">
                <a:solidFill>
                  <a:schemeClr val="bg1"/>
                </a:solidFill>
              </a:rPr>
              <a:t> of </a:t>
            </a:r>
            <a:r>
              <a:rPr lang="pl-PL" dirty="0" err="1" smtClean="0">
                <a:solidFill>
                  <a:schemeClr val="bg1"/>
                </a:solidFill>
              </a:rPr>
              <a:t>Polish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clubs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in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European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competitions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endParaRPr lang="pl-PL" dirty="0">
              <a:solidFill>
                <a:schemeClr val="bg1"/>
              </a:solidFill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pl-PL" dirty="0" err="1" smtClean="0">
                <a:solidFill>
                  <a:schemeClr val="bg1"/>
                </a:solidFill>
              </a:rPr>
              <a:t>Champions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League</a:t>
            </a:r>
            <a:r>
              <a:rPr lang="pl-PL" dirty="0" smtClean="0">
                <a:solidFill>
                  <a:schemeClr val="bg1"/>
                </a:solidFill>
              </a:rPr>
              <a:t>:</a:t>
            </a:r>
          </a:p>
          <a:p>
            <a:pPr algn="ctr">
              <a:buNone/>
            </a:pPr>
            <a:r>
              <a:rPr lang="pl-PL" dirty="0" smtClean="0">
                <a:solidFill>
                  <a:srgbClr val="FF0000"/>
                </a:solidFill>
              </a:rPr>
              <a:t>¼ of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final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with</a:t>
            </a:r>
            <a:r>
              <a:rPr lang="pl-PL" dirty="0" smtClean="0">
                <a:solidFill>
                  <a:srgbClr val="FF0000"/>
                </a:solidFill>
              </a:rPr>
              <a:t> Górnik Zabrze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1967/68 </a:t>
            </a:r>
            <a:r>
              <a:rPr lang="pl-PL" dirty="0" err="1" smtClean="0">
                <a:solidFill>
                  <a:srgbClr val="FF0000"/>
                </a:solidFill>
              </a:rPr>
              <a:t>season</a:t>
            </a:r>
            <a:endParaRPr lang="pl-PL" dirty="0" smtClean="0">
              <a:solidFill>
                <a:srgbClr val="FF0000"/>
              </a:solidFill>
            </a:endParaRPr>
          </a:p>
          <a:p>
            <a:pPr algn="ctr">
              <a:buNone/>
            </a:pPr>
            <a:r>
              <a:rPr lang="pl-PL" dirty="0" smtClean="0">
                <a:solidFill>
                  <a:srgbClr val="FF0000"/>
                </a:solidFill>
              </a:rPr>
              <a:t>½ of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final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with</a:t>
            </a:r>
            <a:r>
              <a:rPr lang="pl-PL" dirty="0" smtClean="0">
                <a:solidFill>
                  <a:srgbClr val="FF0000"/>
                </a:solidFill>
              </a:rPr>
              <a:t> Legia Warsaw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1969/70 </a:t>
            </a:r>
            <a:r>
              <a:rPr lang="pl-PL" dirty="0" err="1" smtClean="0">
                <a:solidFill>
                  <a:srgbClr val="FF0000"/>
                </a:solidFill>
              </a:rPr>
              <a:t>season</a:t>
            </a:r>
            <a:endParaRPr lang="pl-PL" dirty="0" smtClean="0">
              <a:solidFill>
                <a:srgbClr val="FF0000"/>
              </a:solidFill>
            </a:endParaRPr>
          </a:p>
          <a:p>
            <a:pPr algn="ctr">
              <a:buNone/>
            </a:pPr>
            <a:r>
              <a:rPr lang="pl-PL" dirty="0" smtClean="0">
                <a:solidFill>
                  <a:srgbClr val="FF0000"/>
                </a:solidFill>
              </a:rPr>
              <a:t>¼ of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final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with</a:t>
            </a:r>
            <a:r>
              <a:rPr lang="pl-PL" dirty="0" smtClean="0">
                <a:solidFill>
                  <a:srgbClr val="FF0000"/>
                </a:solidFill>
              </a:rPr>
              <a:t> Legia Warsaw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1970/71 </a:t>
            </a:r>
            <a:r>
              <a:rPr lang="pl-PL" dirty="0" err="1" smtClean="0">
                <a:solidFill>
                  <a:srgbClr val="FF0000"/>
                </a:solidFill>
              </a:rPr>
              <a:t>season</a:t>
            </a:r>
            <a:endParaRPr lang="pl-PL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67544" y="1700808"/>
            <a:ext cx="8229600" cy="4525963"/>
          </a:xfrm>
        </p:spPr>
        <p:txBody>
          <a:bodyPr/>
          <a:lstStyle/>
          <a:p>
            <a:pPr algn="ctr">
              <a:buNone/>
            </a:pPr>
            <a:r>
              <a:rPr lang="pl-PL" dirty="0" smtClean="0">
                <a:solidFill>
                  <a:srgbClr val="FF0000"/>
                </a:solidFill>
              </a:rPr>
              <a:t>¼ of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final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with</a:t>
            </a:r>
            <a:r>
              <a:rPr lang="pl-PL" dirty="0" smtClean="0">
                <a:solidFill>
                  <a:srgbClr val="FF0000"/>
                </a:solidFill>
              </a:rPr>
              <a:t> Ruch Chorzów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1974/75 </a:t>
            </a:r>
            <a:r>
              <a:rPr lang="pl-PL" dirty="0" err="1" smtClean="0">
                <a:solidFill>
                  <a:srgbClr val="FF0000"/>
                </a:solidFill>
              </a:rPr>
              <a:t>season</a:t>
            </a:r>
            <a:endParaRPr lang="pl-PL" dirty="0" smtClean="0">
              <a:solidFill>
                <a:srgbClr val="FF0000"/>
              </a:solidFill>
            </a:endParaRPr>
          </a:p>
          <a:p>
            <a:pPr algn="ctr">
              <a:buNone/>
            </a:pPr>
            <a:r>
              <a:rPr lang="pl-PL" dirty="0" smtClean="0">
                <a:solidFill>
                  <a:srgbClr val="FF0000"/>
                </a:solidFill>
              </a:rPr>
              <a:t>¼ of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final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with</a:t>
            </a:r>
            <a:r>
              <a:rPr lang="pl-PL" dirty="0" smtClean="0">
                <a:solidFill>
                  <a:srgbClr val="FF0000"/>
                </a:solidFill>
              </a:rPr>
              <a:t> Wisła Kraków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1978/79 </a:t>
            </a:r>
            <a:r>
              <a:rPr lang="pl-PL" dirty="0" err="1" smtClean="0">
                <a:solidFill>
                  <a:srgbClr val="FF0000"/>
                </a:solidFill>
              </a:rPr>
              <a:t>season</a:t>
            </a:r>
            <a:endParaRPr lang="pl-PL" dirty="0" smtClean="0">
              <a:solidFill>
                <a:srgbClr val="FF0000"/>
              </a:solidFill>
            </a:endParaRPr>
          </a:p>
          <a:p>
            <a:pPr algn="ctr">
              <a:buNone/>
            </a:pPr>
            <a:r>
              <a:rPr lang="pl-PL" dirty="0" smtClean="0">
                <a:solidFill>
                  <a:srgbClr val="FF0000"/>
                </a:solidFill>
              </a:rPr>
              <a:t>½ of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final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with</a:t>
            </a:r>
            <a:r>
              <a:rPr lang="pl-PL" dirty="0" smtClean="0">
                <a:solidFill>
                  <a:srgbClr val="FF0000"/>
                </a:solidFill>
              </a:rPr>
              <a:t> Widzew Łódź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1982/83 </a:t>
            </a:r>
            <a:r>
              <a:rPr lang="pl-PL" dirty="0" err="1" smtClean="0">
                <a:solidFill>
                  <a:srgbClr val="FF0000"/>
                </a:solidFill>
              </a:rPr>
              <a:t>season</a:t>
            </a:r>
            <a:endParaRPr lang="pl-PL" dirty="0" smtClean="0">
              <a:solidFill>
                <a:srgbClr val="FF0000"/>
              </a:solidFill>
            </a:endParaRPr>
          </a:p>
          <a:p>
            <a:pPr algn="ctr">
              <a:buNone/>
            </a:pPr>
            <a:r>
              <a:rPr lang="pl-PL" dirty="0" smtClean="0">
                <a:solidFill>
                  <a:srgbClr val="FF0000"/>
                </a:solidFill>
              </a:rPr>
              <a:t>¼ of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final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with</a:t>
            </a:r>
            <a:r>
              <a:rPr lang="pl-PL" dirty="0" smtClean="0">
                <a:solidFill>
                  <a:srgbClr val="FF0000"/>
                </a:solidFill>
              </a:rPr>
              <a:t> Legia Warsaw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1995/96 </a:t>
            </a:r>
            <a:r>
              <a:rPr lang="pl-PL" dirty="0" err="1" smtClean="0">
                <a:solidFill>
                  <a:srgbClr val="FF0000"/>
                </a:solidFill>
              </a:rPr>
              <a:t>season</a:t>
            </a:r>
            <a:endParaRPr lang="pl-PL" dirty="0" smtClean="0">
              <a:solidFill>
                <a:srgbClr val="FF0000"/>
              </a:solidFill>
            </a:endParaRPr>
          </a:p>
          <a:p>
            <a:pPr algn="ctr">
              <a:buNone/>
            </a:pPr>
            <a:endParaRPr lang="pl-PL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err="1" smtClean="0">
                <a:solidFill>
                  <a:schemeClr val="bg1"/>
                </a:solidFill>
              </a:rPr>
              <a:t>The</a:t>
            </a:r>
            <a:r>
              <a:rPr lang="pl-PL" dirty="0" smtClean="0">
                <a:solidFill>
                  <a:schemeClr val="bg1"/>
                </a:solidFill>
              </a:rPr>
              <a:t> most </a:t>
            </a:r>
            <a:r>
              <a:rPr lang="pl-PL" dirty="0" err="1" smtClean="0">
                <a:solidFill>
                  <a:schemeClr val="bg1"/>
                </a:solidFill>
              </a:rPr>
              <a:t>expensive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Polish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smtClean="0">
                <a:solidFill>
                  <a:schemeClr val="bg1"/>
                </a:solidFill>
              </a:rPr>
              <a:t>Player</a:t>
            </a:r>
            <a:endParaRPr lang="pl-PL" dirty="0">
              <a:solidFill>
                <a:schemeClr val="bg1"/>
              </a:solidFill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ctr">
              <a:buNone/>
            </a:pP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most </a:t>
            </a:r>
            <a:r>
              <a:rPr lang="pl-PL" dirty="0" err="1" smtClean="0">
                <a:solidFill>
                  <a:srgbClr val="FF0000"/>
                </a:solidFill>
              </a:rPr>
              <a:t>Expensive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Polish</a:t>
            </a:r>
            <a:r>
              <a:rPr lang="pl-PL" dirty="0" smtClean="0">
                <a:solidFill>
                  <a:srgbClr val="FF0000"/>
                </a:solidFill>
              </a:rPr>
              <a:t> player </a:t>
            </a:r>
            <a:r>
              <a:rPr lang="pl-PL" dirty="0" err="1" smtClean="0">
                <a:solidFill>
                  <a:srgbClr val="FF0000"/>
                </a:solidFill>
              </a:rPr>
              <a:t>is</a:t>
            </a:r>
            <a:r>
              <a:rPr lang="pl-PL" dirty="0" smtClean="0">
                <a:solidFill>
                  <a:srgbClr val="FF0000"/>
                </a:solidFill>
              </a:rPr>
              <a:t> Robert Lewandowski (70 000 </a:t>
            </a:r>
            <a:r>
              <a:rPr lang="pl-PL" dirty="0" err="1" smtClean="0">
                <a:solidFill>
                  <a:srgbClr val="FF0000"/>
                </a:solidFill>
              </a:rPr>
              <a:t>000</a:t>
            </a:r>
            <a:r>
              <a:rPr lang="pl-PL" dirty="0" smtClean="0">
                <a:solidFill>
                  <a:srgbClr val="FF0000"/>
                </a:solidFill>
              </a:rPr>
              <a:t>€). </a:t>
            </a:r>
            <a:r>
              <a:rPr lang="pl-PL" dirty="0" err="1" smtClean="0">
                <a:solidFill>
                  <a:srgbClr val="FF0000"/>
                </a:solidFill>
              </a:rPr>
              <a:t>Currenlty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is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playing</a:t>
            </a:r>
            <a:r>
              <a:rPr lang="pl-PL" dirty="0" smtClean="0">
                <a:solidFill>
                  <a:srgbClr val="FF0000"/>
                </a:solidFill>
              </a:rPr>
              <a:t> for </a:t>
            </a:r>
            <a:r>
              <a:rPr lang="pl-PL" dirty="0" err="1" smtClean="0">
                <a:solidFill>
                  <a:srgbClr val="FF0000"/>
                </a:solidFill>
              </a:rPr>
              <a:t>Bayern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Munchen</a:t>
            </a:r>
            <a:r>
              <a:rPr lang="pl-PL" dirty="0" smtClean="0">
                <a:solidFill>
                  <a:srgbClr val="FF0000"/>
                </a:solidFill>
              </a:rPr>
              <a:t>. In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22 </a:t>
            </a:r>
            <a:r>
              <a:rPr lang="pl-PL" dirty="0" err="1" smtClean="0">
                <a:solidFill>
                  <a:srgbClr val="FF0000"/>
                </a:solidFill>
              </a:rPr>
              <a:t>September</a:t>
            </a:r>
            <a:r>
              <a:rPr lang="pl-PL" dirty="0" smtClean="0">
                <a:solidFill>
                  <a:srgbClr val="FF0000"/>
                </a:solidFill>
              </a:rPr>
              <a:t> 2015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match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againts</a:t>
            </a:r>
            <a:r>
              <a:rPr lang="pl-PL" dirty="0" smtClean="0">
                <a:solidFill>
                  <a:srgbClr val="FF0000"/>
                </a:solidFill>
              </a:rPr>
              <a:t> VFL Wolfsburg </a:t>
            </a:r>
            <a:r>
              <a:rPr lang="pl-PL" dirty="0" err="1" smtClean="0">
                <a:solidFill>
                  <a:srgbClr val="FF0000"/>
                </a:solidFill>
              </a:rPr>
              <a:t>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came</a:t>
            </a:r>
            <a:r>
              <a:rPr lang="pl-PL" dirty="0" smtClean="0">
                <a:solidFill>
                  <a:srgbClr val="FF0000"/>
                </a:solidFill>
              </a:rPr>
              <a:t> on </a:t>
            </a:r>
            <a:r>
              <a:rPr lang="pl-PL" dirty="0" err="1" smtClean="0">
                <a:solidFill>
                  <a:srgbClr val="FF0000"/>
                </a:solidFill>
              </a:rPr>
              <a:t>pitch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at</a:t>
            </a:r>
            <a:r>
              <a:rPr lang="pl-PL" dirty="0" smtClean="0">
                <a:solidFill>
                  <a:srgbClr val="FF0000"/>
                </a:solidFill>
              </a:rPr>
              <a:t> `45 and </a:t>
            </a:r>
            <a:r>
              <a:rPr lang="pl-PL" dirty="0" err="1" smtClean="0">
                <a:solidFill>
                  <a:srgbClr val="FF0000"/>
                </a:solidFill>
              </a:rPr>
              <a:t>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scored</a:t>
            </a:r>
            <a:r>
              <a:rPr lang="pl-PL" dirty="0" smtClean="0">
                <a:solidFill>
                  <a:srgbClr val="FF0000"/>
                </a:solidFill>
              </a:rPr>
              <a:t> 5 </a:t>
            </a:r>
            <a:r>
              <a:rPr lang="pl-PL" dirty="0" err="1" smtClean="0">
                <a:solidFill>
                  <a:srgbClr val="FF0000"/>
                </a:solidFill>
              </a:rPr>
              <a:t>goals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9 </a:t>
            </a:r>
            <a:r>
              <a:rPr lang="pl-PL" dirty="0" err="1" smtClean="0">
                <a:solidFill>
                  <a:srgbClr val="FF0000"/>
                </a:solidFill>
              </a:rPr>
              <a:t>minutes</a:t>
            </a:r>
            <a:r>
              <a:rPr lang="pl-PL" dirty="0" smtClean="0">
                <a:solidFill>
                  <a:srgbClr val="FF0000"/>
                </a:solidFill>
              </a:rPr>
              <a:t> (`51,`52,`55,`57,`60) and </a:t>
            </a:r>
            <a:r>
              <a:rPr lang="pl-PL" dirty="0" err="1" smtClean="0">
                <a:solidFill>
                  <a:srgbClr val="FF0000"/>
                </a:solidFill>
              </a:rPr>
              <a:t>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has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been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subscribed</a:t>
            </a:r>
            <a:r>
              <a:rPr lang="pl-PL" dirty="0" smtClean="0">
                <a:solidFill>
                  <a:srgbClr val="FF0000"/>
                </a:solidFill>
              </a:rPr>
              <a:t> to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Guinness </a:t>
            </a:r>
            <a:r>
              <a:rPr lang="pl-PL" dirty="0" err="1" smtClean="0">
                <a:solidFill>
                  <a:srgbClr val="FF0000"/>
                </a:solidFill>
              </a:rPr>
              <a:t>Book</a:t>
            </a:r>
            <a:r>
              <a:rPr lang="pl-PL" dirty="0" smtClean="0">
                <a:solidFill>
                  <a:srgbClr val="FF0000"/>
                </a:solidFill>
              </a:rPr>
              <a:t> of </a:t>
            </a:r>
            <a:r>
              <a:rPr lang="pl-PL" dirty="0" err="1" smtClean="0">
                <a:solidFill>
                  <a:srgbClr val="FF0000"/>
                </a:solidFill>
              </a:rPr>
              <a:t>Records</a:t>
            </a:r>
            <a:r>
              <a:rPr lang="pl-PL" dirty="0" smtClean="0">
                <a:solidFill>
                  <a:srgbClr val="FF0000"/>
                </a:solidFill>
              </a:rPr>
              <a:t> for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fastest</a:t>
            </a:r>
            <a:r>
              <a:rPr lang="pl-PL" dirty="0" smtClean="0">
                <a:solidFill>
                  <a:srgbClr val="FF0000"/>
                </a:solidFill>
              </a:rPr>
              <a:t> hattrick,4 </a:t>
            </a:r>
            <a:r>
              <a:rPr lang="pl-PL" dirty="0" err="1" smtClean="0">
                <a:solidFill>
                  <a:srgbClr val="FF0000"/>
                </a:solidFill>
              </a:rPr>
              <a:t>goals</a:t>
            </a:r>
            <a:r>
              <a:rPr lang="pl-PL" dirty="0" smtClean="0">
                <a:solidFill>
                  <a:srgbClr val="FF0000"/>
                </a:solidFill>
              </a:rPr>
              <a:t> and 5 </a:t>
            </a:r>
            <a:r>
              <a:rPr lang="pl-PL" dirty="0" err="1" smtClean="0">
                <a:solidFill>
                  <a:srgbClr val="FF0000"/>
                </a:solidFill>
              </a:rPr>
              <a:t>goals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ever</a:t>
            </a:r>
            <a:r>
              <a:rPr lang="pl-PL" dirty="0" smtClean="0">
                <a:solidFill>
                  <a:srgbClr val="FF0000"/>
                </a:solidFill>
              </a:rPr>
              <a:t>.</a:t>
            </a:r>
            <a:endParaRPr lang="pl-PL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err="1" smtClean="0">
                <a:solidFill>
                  <a:schemeClr val="bg1"/>
                </a:solidFill>
              </a:rPr>
              <a:t>Achievements</a:t>
            </a:r>
            <a:r>
              <a:rPr lang="pl-PL" dirty="0" smtClean="0">
                <a:solidFill>
                  <a:schemeClr val="bg1"/>
                </a:solidFill>
              </a:rPr>
              <a:t> of </a:t>
            </a:r>
            <a:r>
              <a:rPr lang="pl-PL" dirty="0" err="1" smtClean="0">
                <a:solidFill>
                  <a:schemeClr val="bg1"/>
                </a:solidFill>
              </a:rPr>
              <a:t>Representation</a:t>
            </a:r>
            <a:r>
              <a:rPr lang="pl-PL" dirty="0" smtClean="0">
                <a:solidFill>
                  <a:schemeClr val="bg1"/>
                </a:solidFill>
              </a:rPr>
              <a:t> of Poland </a:t>
            </a:r>
            <a:r>
              <a:rPr lang="pl-PL" dirty="0" err="1" smtClean="0">
                <a:solidFill>
                  <a:schemeClr val="bg1"/>
                </a:solidFill>
              </a:rPr>
              <a:t>in</a:t>
            </a:r>
            <a:r>
              <a:rPr lang="pl-PL" dirty="0" smtClean="0">
                <a:solidFill>
                  <a:schemeClr val="bg1"/>
                </a:solidFill>
              </a:rPr>
              <a:t> Football</a:t>
            </a:r>
            <a:endParaRPr lang="pl-PL" dirty="0">
              <a:solidFill>
                <a:schemeClr val="bg1"/>
              </a:solidFill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pl-PL" dirty="0" err="1" smtClean="0">
                <a:solidFill>
                  <a:srgbClr val="FF0000"/>
                </a:solidFill>
              </a:rPr>
              <a:t>Olympic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gold</a:t>
            </a:r>
            <a:r>
              <a:rPr lang="pl-PL" dirty="0" smtClean="0">
                <a:solidFill>
                  <a:srgbClr val="FF0000"/>
                </a:solidFill>
              </a:rPr>
              <a:t> medal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Munich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1972</a:t>
            </a:r>
          </a:p>
          <a:p>
            <a:pPr algn="ctr">
              <a:buNone/>
            </a:pPr>
            <a:r>
              <a:rPr lang="pl-PL" dirty="0" smtClean="0">
                <a:solidFill>
                  <a:srgbClr val="FF0000"/>
                </a:solidFill>
              </a:rPr>
              <a:t>3-rd place </a:t>
            </a:r>
            <a:r>
              <a:rPr lang="pl-PL" dirty="0" err="1" smtClean="0">
                <a:solidFill>
                  <a:srgbClr val="FF0000"/>
                </a:solidFill>
              </a:rPr>
              <a:t>at</a:t>
            </a:r>
            <a:r>
              <a:rPr lang="pl-PL" dirty="0" smtClean="0">
                <a:solidFill>
                  <a:srgbClr val="FF0000"/>
                </a:solidFill>
              </a:rPr>
              <a:t> Mundial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RFN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1974</a:t>
            </a:r>
          </a:p>
          <a:p>
            <a:pPr algn="ctr">
              <a:buNone/>
            </a:pPr>
            <a:r>
              <a:rPr lang="pl-PL" dirty="0" err="1" smtClean="0">
                <a:solidFill>
                  <a:srgbClr val="FF0000"/>
                </a:solidFill>
              </a:rPr>
              <a:t>Olympic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silver</a:t>
            </a:r>
            <a:r>
              <a:rPr lang="pl-PL" dirty="0" smtClean="0">
                <a:solidFill>
                  <a:srgbClr val="FF0000"/>
                </a:solidFill>
              </a:rPr>
              <a:t> medal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Montreal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1976</a:t>
            </a:r>
          </a:p>
          <a:p>
            <a:pPr algn="ctr">
              <a:buNone/>
            </a:pPr>
            <a:r>
              <a:rPr lang="pl-PL" dirty="0" smtClean="0">
                <a:solidFill>
                  <a:srgbClr val="FF0000"/>
                </a:solidFill>
              </a:rPr>
              <a:t>3-rd place </a:t>
            </a:r>
            <a:r>
              <a:rPr lang="pl-PL" dirty="0" err="1" smtClean="0">
                <a:solidFill>
                  <a:srgbClr val="FF0000"/>
                </a:solidFill>
              </a:rPr>
              <a:t>at</a:t>
            </a:r>
            <a:r>
              <a:rPr lang="pl-PL" dirty="0" smtClean="0">
                <a:solidFill>
                  <a:srgbClr val="FF0000"/>
                </a:solidFill>
              </a:rPr>
              <a:t> Mundial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Spain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1982</a:t>
            </a:r>
            <a:endParaRPr lang="pl-PL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dirty="0" smtClean="0">
                <a:solidFill>
                  <a:schemeClr val="bg1"/>
                </a:solidFill>
              </a:rPr>
              <a:t>2012-2016 </a:t>
            </a:r>
            <a:r>
              <a:rPr lang="pl-PL" dirty="0" err="1" smtClean="0">
                <a:solidFill>
                  <a:schemeClr val="bg1"/>
                </a:solidFill>
              </a:rPr>
              <a:t>in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Polish</a:t>
            </a:r>
            <a:r>
              <a:rPr lang="pl-PL" dirty="0" smtClean="0">
                <a:solidFill>
                  <a:schemeClr val="bg1"/>
                </a:solidFill>
              </a:rPr>
              <a:t> football</a:t>
            </a:r>
            <a:endParaRPr lang="pl-PL" dirty="0">
              <a:solidFill>
                <a:schemeClr val="bg1"/>
              </a:solidFill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pl-PL" dirty="0" err="1" smtClean="0">
                <a:solidFill>
                  <a:srgbClr val="FF0000"/>
                </a:solidFill>
              </a:rPr>
              <a:t>At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this</a:t>
            </a:r>
            <a:r>
              <a:rPr lang="pl-PL" dirty="0" smtClean="0">
                <a:solidFill>
                  <a:srgbClr val="FF0000"/>
                </a:solidFill>
              </a:rPr>
              <a:t> moment Poland was </a:t>
            </a:r>
            <a:r>
              <a:rPr lang="pl-PL" dirty="0" err="1" smtClean="0">
                <a:solidFill>
                  <a:srgbClr val="FF0000"/>
                </a:solidFill>
              </a:rPr>
              <a:t>qualified</a:t>
            </a:r>
            <a:r>
              <a:rPr lang="pl-PL" dirty="0" smtClean="0">
                <a:solidFill>
                  <a:srgbClr val="FF0000"/>
                </a:solidFill>
              </a:rPr>
              <a:t> to EURO 2016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France. </a:t>
            </a:r>
            <a:r>
              <a:rPr lang="pl-PL" dirty="0" err="1" smtClean="0">
                <a:solidFill>
                  <a:srgbClr val="FF0000"/>
                </a:solidFill>
              </a:rPr>
              <a:t>It</a:t>
            </a:r>
            <a:r>
              <a:rPr lang="pl-PL" dirty="0" smtClean="0">
                <a:solidFill>
                  <a:srgbClr val="FF0000"/>
                </a:solidFill>
              </a:rPr>
              <a:t> was a 3-rd time </a:t>
            </a:r>
            <a:r>
              <a:rPr lang="pl-PL" dirty="0" err="1" smtClean="0">
                <a:solidFill>
                  <a:srgbClr val="FF0000"/>
                </a:solidFill>
              </a:rPr>
              <a:t>in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history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when</a:t>
            </a:r>
            <a:r>
              <a:rPr lang="pl-PL" dirty="0" smtClean="0">
                <a:solidFill>
                  <a:srgbClr val="FF0000"/>
                </a:solidFill>
              </a:rPr>
              <a:t> Poland was </a:t>
            </a:r>
            <a:r>
              <a:rPr lang="pl-PL" dirty="0" err="1" smtClean="0">
                <a:solidFill>
                  <a:srgbClr val="FF0000"/>
                </a:solidFill>
              </a:rPr>
              <a:t>going</a:t>
            </a:r>
            <a:r>
              <a:rPr lang="pl-PL" dirty="0" smtClean="0">
                <a:solidFill>
                  <a:srgbClr val="FF0000"/>
                </a:solidFill>
              </a:rPr>
              <a:t> to EURO. </a:t>
            </a:r>
            <a:r>
              <a:rPr lang="pl-PL" dirty="0" err="1" smtClean="0">
                <a:solidFill>
                  <a:srgbClr val="FF0000"/>
                </a:solidFill>
              </a:rPr>
              <a:t>Currently</a:t>
            </a:r>
            <a:r>
              <a:rPr lang="pl-PL" dirty="0" smtClean="0">
                <a:solidFill>
                  <a:srgbClr val="FF0000"/>
                </a:solidFill>
              </a:rPr>
              <a:t> champion of </a:t>
            </a:r>
            <a:r>
              <a:rPr lang="pl-PL" dirty="0" err="1" smtClean="0">
                <a:solidFill>
                  <a:srgbClr val="FF0000"/>
                </a:solidFill>
              </a:rPr>
              <a:t>the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Polish</a:t>
            </a:r>
            <a:r>
              <a:rPr lang="pl-PL" dirty="0" smtClean="0">
                <a:solidFill>
                  <a:srgbClr val="FF0000"/>
                </a:solidFill>
              </a:rPr>
              <a:t> </a:t>
            </a:r>
            <a:r>
              <a:rPr lang="pl-PL" dirty="0" err="1" smtClean="0">
                <a:solidFill>
                  <a:srgbClr val="FF0000"/>
                </a:solidFill>
              </a:rPr>
              <a:t>league</a:t>
            </a:r>
            <a:r>
              <a:rPr lang="pl-PL" dirty="0" smtClean="0">
                <a:solidFill>
                  <a:srgbClr val="FF0000"/>
                </a:solidFill>
              </a:rPr>
              <a:t> (Ekstraklasa) </a:t>
            </a:r>
            <a:r>
              <a:rPr lang="pl-PL" dirty="0" err="1" smtClean="0">
                <a:solidFill>
                  <a:srgbClr val="FF0000"/>
                </a:solidFill>
              </a:rPr>
              <a:t>is</a:t>
            </a:r>
            <a:r>
              <a:rPr lang="pl-PL" dirty="0" smtClean="0">
                <a:solidFill>
                  <a:srgbClr val="FF0000"/>
                </a:solidFill>
              </a:rPr>
              <a:t> Lech Poznań.</a:t>
            </a:r>
          </a:p>
          <a:p>
            <a:pPr algn="ctr">
              <a:buNone/>
            </a:pP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err="1" smtClean="0">
                <a:solidFill>
                  <a:schemeClr val="bg1"/>
                </a:solidFill>
              </a:rPr>
              <a:t>Thank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you</a:t>
            </a:r>
            <a:r>
              <a:rPr lang="pl-PL" dirty="0" smtClean="0">
                <a:solidFill>
                  <a:schemeClr val="bg1"/>
                </a:solidFill>
              </a:rPr>
              <a:t> for </a:t>
            </a:r>
            <a:r>
              <a:rPr lang="pl-PL" dirty="0" err="1" smtClean="0">
                <a:solidFill>
                  <a:schemeClr val="bg1"/>
                </a:solidFill>
              </a:rPr>
              <a:t>watching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this</a:t>
            </a:r>
            <a:r>
              <a:rPr lang="pl-PL" dirty="0" smtClean="0">
                <a:solidFill>
                  <a:schemeClr val="bg1"/>
                </a:solidFill>
              </a:rPr>
              <a:t> </a:t>
            </a:r>
            <a:r>
              <a:rPr lang="pl-PL" dirty="0" err="1" smtClean="0">
                <a:solidFill>
                  <a:schemeClr val="bg1"/>
                </a:solidFill>
              </a:rPr>
              <a:t>presentation</a:t>
            </a:r>
            <a:endParaRPr lang="pl-PL" dirty="0">
              <a:solidFill>
                <a:schemeClr val="bg1"/>
              </a:solidFill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pl-PL" dirty="0" err="1" smtClean="0">
                <a:solidFill>
                  <a:srgbClr val="FF0000"/>
                </a:solidFill>
              </a:rPr>
              <a:t>Made</a:t>
            </a:r>
            <a:r>
              <a:rPr lang="pl-PL" dirty="0" smtClean="0">
                <a:solidFill>
                  <a:srgbClr val="FF0000"/>
                </a:solidFill>
              </a:rPr>
              <a:t> by Bartosz Łobodziński (Poland</a:t>
            </a:r>
            <a:r>
              <a:rPr lang="pl-PL" dirty="0" smtClean="0">
                <a:solidFill>
                  <a:srgbClr val="FF0000"/>
                </a:solidFill>
              </a:rPr>
              <a:t>)</a:t>
            </a:r>
          </a:p>
          <a:p>
            <a:pPr algn="ctr">
              <a:buNone/>
            </a:pPr>
            <a:r>
              <a:rPr lang="pl-PL" dirty="0" err="1" smtClean="0">
                <a:solidFill>
                  <a:srgbClr val="FF0000"/>
                </a:solidFill>
              </a:rPr>
              <a:t>Class</a:t>
            </a:r>
            <a:r>
              <a:rPr lang="pl-PL" smtClean="0">
                <a:solidFill>
                  <a:srgbClr val="FF0000"/>
                </a:solidFill>
              </a:rPr>
              <a:t> VI b</a:t>
            </a:r>
            <a:endParaRPr lang="pl-PL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95</TotalTime>
  <Words>320</Words>
  <Application>Microsoft Office PowerPoint</Application>
  <PresentationFormat>Pokaz na ekranie (4:3)</PresentationFormat>
  <Paragraphs>26</Paragraphs>
  <Slides>8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8</vt:i4>
      </vt:variant>
    </vt:vector>
  </HeadingPairs>
  <TitlesOfParts>
    <vt:vector size="9" baseType="lpstr">
      <vt:lpstr>Motyw pakietu Office</vt:lpstr>
      <vt:lpstr>The Most Popular Sport In Poland</vt:lpstr>
      <vt:lpstr>Place of the Representation of Poland in Football in the FIFA Rankings</vt:lpstr>
      <vt:lpstr>Achievements of Polish clubs in European competitions </vt:lpstr>
      <vt:lpstr>Slajd 4</vt:lpstr>
      <vt:lpstr>The most expensive Polish Player</vt:lpstr>
      <vt:lpstr>Achievements of Representation of Poland in Football</vt:lpstr>
      <vt:lpstr>2012-2016 in Polish football</vt:lpstr>
      <vt:lpstr>Thank you for watching this presentation</vt:lpstr>
    </vt:vector>
  </TitlesOfParts>
  <Company>trans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Most Popular Sport In Poland</dc:title>
  <dc:creator>Rysiek jach</dc:creator>
  <cp:lastModifiedBy>Marek</cp:lastModifiedBy>
  <cp:revision>12</cp:revision>
  <dcterms:created xsi:type="dcterms:W3CDTF">2016-01-13T17:07:46Z</dcterms:created>
  <dcterms:modified xsi:type="dcterms:W3CDTF">2016-02-17T16:33:45Z</dcterms:modified>
</cp:coreProperties>
</file>

<file path=docProps/thumbnail.jpeg>
</file>